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601200" cy="12801600" type="A3"/>
  <p:notesSz cx="6858000" cy="9947275"/>
  <p:defaultTextStyle>
    <a:defPPr>
      <a:defRPr lang="sr-Latn-C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4" autoAdjust="0"/>
  </p:normalViewPr>
  <p:slideViewPr>
    <p:cSldViewPr>
      <p:cViewPr varScale="1">
        <p:scale>
          <a:sx n="57" d="100"/>
          <a:sy n="57" d="100"/>
        </p:scale>
        <p:origin x="576" y="108"/>
      </p:cViewPr>
      <p:guideLst>
        <p:guide orient="horz" pos="4032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3" y="6"/>
            <a:ext cx="2971433" cy="497130"/>
          </a:xfrm>
          <a:prstGeom prst="rect">
            <a:avLst/>
          </a:prstGeom>
        </p:spPr>
        <p:txBody>
          <a:bodyPr vert="horz" lIns="89513" tIns="44757" rIns="89513" bIns="44757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364" y="6"/>
            <a:ext cx="2972535" cy="497130"/>
          </a:xfrm>
          <a:prstGeom prst="rect">
            <a:avLst/>
          </a:prstGeom>
        </p:spPr>
        <p:txBody>
          <a:bodyPr vert="horz" lIns="89513" tIns="44757" rIns="89513" bIns="44757" rtlCol="0"/>
          <a:lstStyle>
            <a:lvl1pPr algn="r">
              <a:defRPr sz="1200"/>
            </a:lvl1pPr>
          </a:lstStyle>
          <a:p>
            <a:fld id="{ACB976E2-55F1-4602-8F50-F863FED91B5E}" type="datetimeFigureOut">
              <a:rPr lang="hr-HR" smtClean="0"/>
              <a:pPr/>
              <a:t>13.3.2017.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3" y="9447827"/>
            <a:ext cx="2971433" cy="497130"/>
          </a:xfrm>
          <a:prstGeom prst="rect">
            <a:avLst/>
          </a:prstGeom>
        </p:spPr>
        <p:txBody>
          <a:bodyPr vert="horz" lIns="89513" tIns="44757" rIns="89513" bIns="44757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364" y="9447827"/>
            <a:ext cx="2972535" cy="497130"/>
          </a:xfrm>
          <a:prstGeom prst="rect">
            <a:avLst/>
          </a:prstGeom>
        </p:spPr>
        <p:txBody>
          <a:bodyPr vert="horz" lIns="89513" tIns="44757" rIns="89513" bIns="44757" rtlCol="0" anchor="b"/>
          <a:lstStyle>
            <a:lvl1pPr algn="r">
              <a:defRPr sz="1200"/>
            </a:lvl1pPr>
          </a:lstStyle>
          <a:p>
            <a:fld id="{D0362767-9884-4812-9872-4F3A805404B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8069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20090" y="3976795"/>
            <a:ext cx="8161020" cy="2744047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A742-602F-4C43-BC7F-8A51D9CFB7A9}" type="datetimeFigureOut">
              <a:rPr lang="hr-HR" smtClean="0"/>
              <a:pPr/>
              <a:t>13.3.2017.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282E-B96E-46D3-AC7E-CB4D6036B25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A742-602F-4C43-BC7F-8A51D9CFB7A9}" type="datetimeFigureOut">
              <a:rPr lang="hr-HR" smtClean="0"/>
              <a:pPr/>
              <a:t>13.3.2017.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282E-B96E-46D3-AC7E-CB4D6036B25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960870" y="512659"/>
            <a:ext cx="2160270" cy="10922847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80060" y="512659"/>
            <a:ext cx="6320790" cy="10922847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A742-602F-4C43-BC7F-8A51D9CFB7A9}" type="datetimeFigureOut">
              <a:rPr lang="hr-HR" smtClean="0"/>
              <a:pPr/>
              <a:t>13.3.2017.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282E-B96E-46D3-AC7E-CB4D6036B25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A742-602F-4C43-BC7F-8A51D9CFB7A9}" type="datetimeFigureOut">
              <a:rPr lang="hr-HR" smtClean="0"/>
              <a:pPr/>
              <a:t>13.3.2017.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282E-B96E-46D3-AC7E-CB4D6036B25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A742-602F-4C43-BC7F-8A51D9CFB7A9}" type="datetimeFigureOut">
              <a:rPr lang="hr-HR" smtClean="0"/>
              <a:pPr/>
              <a:t>13.3.2017.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282E-B96E-46D3-AC7E-CB4D6036B25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A742-602F-4C43-BC7F-8A51D9CFB7A9}" type="datetimeFigureOut">
              <a:rPr lang="hr-HR" smtClean="0"/>
              <a:pPr/>
              <a:t>13.3.2017.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282E-B96E-46D3-AC7E-CB4D6036B25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80061" y="2865545"/>
            <a:ext cx="4242197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80061" y="4059765"/>
            <a:ext cx="4242197" cy="7375739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877277" y="2865545"/>
            <a:ext cx="4243864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877277" y="4059765"/>
            <a:ext cx="4243864" cy="7375739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A742-602F-4C43-BC7F-8A51D9CFB7A9}" type="datetimeFigureOut">
              <a:rPr lang="hr-HR" smtClean="0"/>
              <a:pPr/>
              <a:t>13.3.2017.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282E-B96E-46D3-AC7E-CB4D6036B25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A742-602F-4C43-BC7F-8A51D9CFB7A9}" type="datetimeFigureOut">
              <a:rPr lang="hr-HR" smtClean="0"/>
              <a:pPr/>
              <a:t>13.3.2017.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282E-B96E-46D3-AC7E-CB4D6036B25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A742-602F-4C43-BC7F-8A51D9CFB7A9}" type="datetimeFigureOut">
              <a:rPr lang="hr-HR" smtClean="0"/>
              <a:pPr/>
              <a:t>13.3.2017.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282E-B96E-46D3-AC7E-CB4D6036B25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753802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A742-602F-4C43-BC7F-8A51D9CFB7A9}" type="datetimeFigureOut">
              <a:rPr lang="hr-HR" smtClean="0"/>
              <a:pPr/>
              <a:t>13.3.2017.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282E-B96E-46D3-AC7E-CB4D6036B25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81902" y="8961122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881902" y="10019033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A742-602F-4C43-BC7F-8A51D9CFB7A9}" type="datetimeFigureOut">
              <a:rPr lang="hr-HR" smtClean="0"/>
              <a:pPr/>
              <a:t>13.3.2017.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282E-B96E-46D3-AC7E-CB4D6036B25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5000"/>
            <a:lum/>
          </a:blip>
          <a:srcRect/>
          <a:tile tx="0" ty="0" sx="85000" sy="85000" flip="none" algn="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80060" y="512659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800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0A742-602F-4C43-BC7F-8A51D9CFB7A9}" type="datetimeFigureOut">
              <a:rPr lang="hr-HR" smtClean="0"/>
              <a:pPr/>
              <a:t>13.3.2017.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280410" y="11865189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8808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A282E-B96E-46D3-AC7E-CB4D6036B25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data:image/jpeg;base64,/9j/4AAQSkZJRgABAQAAAQABAAD/2wCEAAkGBxQTEhUUExQWFRUXGRwbGRgYGR8YGBwhGhgYHBgfHB0dHCggGyAlHRocITEiJSkrLi4uHB8zODMsNygtLisBCgoKDg0OGxAQGy0lHyQsLCwsLC8vLCwsLywsLCwsLCwvLCwsLSwsLCwsLCwsLCwsLC8sLCwvLCwsLCwsLCwsLP/AABEIALsBDgMBIgACEQEDEQH/xAAbAAACAwEBAQAAAAAAAAAAAAAEBQIDBgEHAP/EAEIQAAECAwUFBgQDBQgCAwAAAAECEQADIQQSMUFRBWFxgZEiMqGxwfAGE0LRUuHxFBVicpIHIzNDgqLC0lOyFnPi/8QAGgEAAgMBAQAAAAAAAAAAAAAAAQIAAwQFBv/EADMRAAIBAgQBCwQCAgMAAAAAAAABAgMRBBIhMUETIjJRYXGBkaHR8AUUscEj8ULhFTOC/9oADAMBAAIRAxEAPwDATZ/aYOQQ1McKEct2uEPJNukplsoAuzudRQ1Ytl98qE/CakF1LIUasUhixBxv1r5wWrY0wuCsHUFBO8YExgrqlJKObbwIroA2haUmW8tKUuzsALwq3GsC2q2gJABe8z69OmsHL2BMQSUTQX+koUEjcCXz4QNbdk2laAFCWWqCVAHgHaJTdNWSenfr6kFtnmFUwoa8M3w41qW9cqQdOsmaWBzFQC2Ypix9tFdkscyUFX001BCh4HBtY4i1ucGzBIofzZxD1ZzcuZsvUAYuc9HIYYdGzxww13GJyJpSC4qHDAu/D35wPMlrI/u5apmgZyHHBjxP6hT5a5YImkJL0QO0euFKB3JitRVWFtiGtse1JsqWqg7SSU3nYuCKMQ+MZqzTlhd1SioB+Xi2vJuEd2YuWZREz5pdwBJQFqNSSakBLOInZ0yXIl2acVml6ctiCzPdQlqaFUWUqGSLT8CXuM7NPSq6oKSkuxZzuZjnUVrhvgQX78wKKSHLXcMae68oElWKdKKnlzKd273VZ8CCNMMatAtgsswrJITLF4EpJugOcgovCRoqLcrkG0mQoA3ZYVeoBxc9kktgHrpDLZvw92UqmKUR3rjCurlz2csnybEPLNYglk1WXoAGfQULkbo0kiypswC5ovzzVKMk7zkG16axk5edS+WyXF72931JD2AhswS5ZnT0XnHZkvdKuOg3ZeEYqybIWpbrRcTWl8KO4HsVGOecbW2T1TCSsuTkPIfaIWawlVSKe/f2iqMm/wCOhHx497YzS4iLYXwylC76So713SwzbsjrGtQkAsMgM9X3Y7o+CQkU649NT4CA7VamcBict2PU7461OEcNDPVd5df6Qu+iIbRtWKUmlA28Y1zEDS5bB/PrFCA6qxcoKZhnSteP2jiVqrqzdSXgXJWRdYl9oFgWBLO2YNPGCFoaWk4larzjRIYGKjKN1KQz1AZ2B7NccqU3nSJbTIBupwSgDBtY3pcnSt2AFc0lSi5zyjRyJbyRkbp8Vn7xlksSOMauxh5UsirobmkkHxhfpC5zYkzzr4/2dKlEFImX1VdSqUGRIJOlT6RnrHaApN0qPa0xctHr+17EmbJIKb1OeigN7V6R5lbfhVcoky5nYIJGN5ssO9HRxVSMXaWnaV5eKC/hqVfUpKgpCr3ZKS4B/iwocgMXiXxH8PiykTgtRKiAOQqD2WoAGc9YFCTZig0KqqCsA6Q/deoG/hpB+3tv/OlXDMlZKulCwoFqsXY9BFFK1S7XzYPYZ2ftIlgCB11z3D7wQoE3mUlSgGZ+Jd+gMK/mFaTdQAzFwKk1evPDhBhnhKElSg5S7g1eja5ajWEdO1soLjOzJuhiQeGr1xyz6xO92rzuMGem+nLGEEnaKgGL6B644nx8oY2C0XxUh3LOWLZUhZQnB5kyXCdpS5aR81Eu6v6iVFQU9HSCWqWwD1OWAE+1zboIRji+WlBzrFlrWkJcoXeJYgK7Laks44fnBmx7X8tLdkVLh2L76VzgydlnazMg5mW756FXUKcGjHJ6dkkOXar6RqPhPZxlyTOtQKHpdUBeLd16mrYDQxhpU5T3r41F2gxbLClaBqiHK/iNZ+WiYyglLAOX41FTh0h2lSXNWvD/AH2dgU+sb2mapayUlIGSaUipalaJPEQdL2ZeSCVSgGzXUPFaNnoK1SxMl3gHIv8ArhpThGB060t/yW2iLLdYkTA0yWFDQLUnwB8Whav4Xsh+ianhNJw4wVs1Cl2iZJPZYlrxFNzjsnr1xhns2zCeFfLWjsKKSFMDTPHAtQwY/cw0jt4eyFtFgNgsNmlkISpSDdGIdTYPQ1rygS2WKTMWgS1Sl/MJT2wUqDO5IqWo1Hrxh+jYS3Kr6HLgf3iRdrVgU7nq8Rl/DSQv5jyCtu8Zjnjgz/nDRjO+Zp3/APXv+gWRGw7ESkXZK5Q3JOOtGc8N0A7S2OpdDaSgZpF4PxZDw6OzS7fNs4JoGU6ugEMpVmlhLTZnzKfhYp4KJvcsIenh6k3mSd+tu69/yRpGR2XsCVIJUmZjqFno6BDaxbGEwuhKlP8AUEJQn+sk+UO5Jko7sp83U58VUESn7RWrNhoK+IYeMXx+nuTvVd/P9v8AQLrZEBKRZnElN+ccVHtXfD04wsNkmFRKiXPeL+uUFhyWGdQOGJAFMxrA9p2aqeADOmSgHcIIBoafSWFDQULxpeApysnsuC0QM1gfZ60qKrqVEJpfIZCjUEBRNWbfDlFlWU3mHAkJfg5c84HVaZMtgqYCWYXlOo00cknlEDtZGSSffCLb0qKyqyIk2RmSZigxAH+sHrA/7pUSXIHU+Qi1W160QDzeI2nac1DNJCgc7wDf6SjyJjI4YepK8pN9/wAQ/OS2PkbJI+oHkrPlHytkKvA3hTJj9oTbQ+MVSwSZKXAdr9eYMtxjnGdn/wBo00qdMu6DgKK3YsI0RwVDq/IrnI9Cl2VYIN5PZLpZ0s5ct2dICtOzpqnqC9e9iecZ3ZX9oaZjIVKVeaquyBi3EY6w9lfF8tX0L5AHyW/hBq4alJPMRTYKrZ81JqhXFnHVLiD9lW4IJQsqYkEUqk0D5UbEVw6kp21LVqPfCC5O00HuzK76HwjLh6VCE70qnhdDNu2qLy4OGNSPUQst+znDoDpP0jEHVP8A1htMtRXneOtD4isD3ruo5+YMb6tKNSOWQidjAbZsK0XlIvKSQagqUAXA7oBIo+UZu02WeUXTJD0N8d5tBWg3EPHqM2alVo+WZExJI/xv8s0wJB5dpjyge37DLukA09+8IwqhUw+tNKX5C7M8rs+xp5NEKD69kcSSRnEtr7GXZlSzNVKUCzplqqk/xAh7u9tI0W2fh+0KX/dFd5Q7t4pwJwajV8YQTtkzZbCZKU+YUCDppWNNFure6t2CPQlapSClCyDdfAHXHDefBqQbZtnGYHlKSUlTMASUPi5FWDY7oq2b8O2iaD8pAISS70F5k5Eu7NRmi2d8JzZaDeWpFKhIKwrFwwIPgYz1Y5NG7eoyVyO2LKsSwpC0XEYpDlT17W41bVjvhAk3xVba+nnBEiUqTMC0zAlSbxS15CqA3hVIo1CDkd8UyrEUiqkCtKkuNeykjdWsNCNo738BWa1XwjaGrMSSe9W6AztqSa6CGtg+GFdkzVvdLgIp1U79GjSm2tl4R8q3kZDoIkqtBqzb+eBYoMH/AGIkfU252x3CKf3R2lKLV0BB65wWNoknTp7yjpt6vf5RRkwi1sw2kKrPYZSF3UJVfNCQFK/3EsIYStnos6FKJYd5ROppkILE5bdotyP5RWZ5qxcvQDxetIbPh1/i33/2M4vuJWW4uWJiXusaEEGj4JNfvBlnsAWHCb41FR6wPKlFVV0H2yAz/WDJIuAhDpfGvaPFsPeMaqKjLVQSQku84uzpRRgDoMfD1iFcg3n9okoBIrTdnAy7STQUHjFlWvCktfICi2XiRmo++JoIE2htFMmUubcXMShLkpHkVEA8niK0uzkFi4BrV3BFDV9I+XOSoFC0pUlQuqBFCK0plU9Yy/8AIwXSTGdMxFq+OrXON2zyAnShmrbhgOhhzsCXaihZtyJmV0rdIONAkMHroMI9D2EmV8ofLlplgOLqAwpowg2bICgQUuMwcI2ZnOGaHHYWx5sqYjIBPAflWOC1DfGrt1gsaQ6iBuSVHyhRNtNkTRMlS/5iQPEnyjh1lNS/kqR8235D5rCk2hi5cgxebcGZLto49KwXL2uhPds8tPHtegi799zlFkpSDkLrno9IrU4S0jPyi/3YZNsUWmyfODKlXktVxgOIrAE74Pk/+JQcsKrFTz0jVzrXPTWbccYJNT0BpzgadtxQZgkqG4sPGLsyorWbXp6XJpuzMr+G7Ogi6lT/AMxIaL5SEoLAAZ0DddY0J+IVK78pCxwfzJiH7ysqu/Zwnemnk0UupGcudVv2O9v2LotRO4yrziUxO7hDYWOxzD2JqkHRWHiP+UfTvhqbQy1JWMRUh/MeMPyMpaxs+6zGzCO3TbRJAXLUVAd5BAXTVL1HAGuTZk2X4vF0FQcHEpq2+6ouR/q5Q0k7BnGikAbyoejwv2z/AGeXgVSp11RqUFJuE1dmqnoY6mDqTSyTTtwZXNX1Qz2ftiROS8taTwPmk1FdzQxE0pBILgaC9gH7ufKPGds/DVosiwpaVyz9MxJoeCh5Yxqfhz4jWlCPmK+YAEg90KFAf9XAjLGNr6ys3Fmt0ucHGRqQDQjV84IQggulQO5VYDsu0JUxlAgFX1MxLavXkYHVajNlFdlVLKvpKwbhbIgVTxgc2WwdgraU60J7iEgDE94/YcIRK2zPAUoqAbIpDBuUaOUVqQzmVMIpgoA6gGh6wFYtk2tClG0zJdoSQSl5YlrejMzgA1zMZq2Gc9VNrzCmZ8TSylKlSpiphdQUHTg1Mw+MUytn2YjtWYEkksJhAS+SaYRo07MClkKlqlsHdKgoEE0fGtMH1wgHaGzFy2+UlU0F37tOLzElzzz3RjlhMTHSLTDdAZmq0PvlEzMVv6xo1ypdf7hm0X6Vik2eWQ5lTBwKfURleHmlv+fYsEPzVDhuP5xwzlPiev5w7MqUPpnDkg+sRs9nlzGDzASSA6NCwOOlecJ9vUkrJhArFJWuiffOHsmQmVQC8s+HGLEy0yUhKaqOfr9hFYGT1+o4x18Pg4U7SerKnJsk5JJxOatOEWJOlTg2b++QxOEU2ucmXLUskJSkEucBTH3+UZz4bXPnzfnlJTJIWlKStIKkq+oh3ckCu5hQV1TqRhG7FSbdkNrXMrjjWmDeuEVWicGDN7EXTbBNUSyK/wAwPDOJSNgTSagJG8ueg+8cSrKpUk3l3NGyshcErajkmmpPqYcWDYJa/OVcSMR9XM4J8eUHlMqyoc1UaOe8dw0HusI7TblzKnVwl6Dgz13wk4wpLnrNLq92DccWvbwlJuyEAgfUaJHLE+EZq3bVmze+skaCg6CkEmSVDtFh08/SLJUmWO8oMNKvuMVVPuMRo3ZdWyJkFsi0LDs5GYOEMrJsozj2WScwQwGGFK+dY+XMSO4CebeUVhS2YdkHEJcDqa+MBUaVNfyO4QtabLZjdnqKlbgWxb7RTtD4mloS0oBCdQe1p65xkfiTaAVMu/MvMGbvMqvLDSF/zSWdJoxPFq0waNsZvLzEoru18xHLU0Uy2X6jPPOBRaReZxiz5RVs2cEKLgdoAPdvMaM1PdISmd2yEkk3rxL0xrjrpHP+3zzeZkb6zVmU2YPAikdlWiWXTfBKcQA5HF2hInaXy0FgmgJL0rU1rmYz+ztp3Zl4GilEqcuTWvFn8IEcFKSbS22BmsblakE09B4NBVjti0H+6oTkHJPJ2PSMPJ21en3gxBwFWYE41prGrNoUpOiTkKDnmecV1KM6DTbt3e5E7mtsPxKwAns50qR/MBQHgeUPpM4LAUggg5iPMFyxj+sF7M2kuSp0qpmnI+9Y24f6pKLtU1Xr/sDGHxVtaYpa5SgyEnukUOhOusZ19GHANG/mSpVulA4KGB+pJ03jzjD2+wLkrKF0I0wIyI3HwivF0ZZuUvmi9n+iInZZ+VcK6Q52LbEXlIAQ9FKIYK7RYFQ+p273sZ+Wcqwt2jbDJtclaT3kFPFjQHiac9Y1fT5yU7N6Bn0T0ZRxoWB3dRV8feBiU60qUi4VqSPpUFNyNcIF2TbRMlpWmoI/UHgaRfNl5NQ4Vw8I7TSasytAEudNQ94l95CqNTHrz6yO1lA9op5j84KVIJF0sSMN4/D9vzMKLVLY4EjKn3BjBiM9JZoPQsi09w+XtsnGVL5D84tG2U5yx1IhdM2e1Uqoc4pNlrUnhh5xw/uMUtH+h7Df95IVT5Tncs+sHbPWl1quFIAGb5VbwHXUwjlACjN9ockhMpIJa+fLKOl9PnVqT5z9ECeiKysklZxOGg06CLZSaDfFSweykYn/AJGkXTTQn3UtHZk7IpRXbpMqagoWypZADE0NUklsf0i2VcwCpYAoAUlIppWF6RT3wiaQCN/vHGOJUxM6krtLTvNEY5dh3Z7E4d0Efwv94t/YQxNGrmcucJPh10ziAaFJplRmMMNvzFJlHK8sCmmJ8QYvp1IOi6jjtcVtivadnJW7JSBgCK9awLe1X0B9WiSNozcLxbfXzjq9rgd5CVb8PL7Ry3ilJ3Tt3r2HuULKTjePGkfIW2CUjk56vFsoSZn1lB0IDdRXwiz92q+gpXuBBPTGKZOtLVO/d8uQE/aC7VzqA2mkD2+1iWHWoJGpLecMzs9acUEQh27sZM5r94Np7aK5Xk1yl0iO9tDE7YtY+aoy13ga0yNHanNxA8i2PMclh4nfpjB+1/h0yUGYFOAWAY56nAesJZU8Bgz8Xj0NGMHTTg7rbtM7unqaOdOBSeDtmabs6QnsM9JJLlNBdp51idptR+UsAY0w1JwfFhCuQspA3boMKejI2aVCPmi7dCiQWALE01yZsYSTrBNloN+UujMwwqXqHGDRsPg3Z4UkTZhxoAGJDOC9IdWmws5DEaj10jBPEyoyaSuh8l1c802RLdTXVFTjAkviTTJ8THoyVFg4GGGUVJlAcYsWo4RjxON5bZW9QxVipQjl2OktH0w+UY9wjH4dt3ypwc9lVDpuPKNT8S7PE6VebtocgjxEYEKj06zl5aXzSH5isdr6Y+UpzpS29xDzL9nLO9R4Rm/jBBaXMA7p82I8o1FqlG+ofxHdnAW0tnqmSloCXJFG1y8YxUK3J1V3hkrqx3+zPapX85B+khY/1m6QNNY3ihQjp74R5z/ZnYFyrRO+YlSCUAC8LoPaGD48o9IHfbf5x6mMlLVFS2KVLdIOYp9ve+KbdLSWURRVafiGPXGJy86b/CLZUm+gp0U/gYk1dBQsRdXVKsM0EEHRwzcMItRs6YbxCSQMVJBpxGUCWHZIkv8AKUQDgkkdAWdQ3EmL/wBomIUFS5ipShkA8tX8yQQo6dlTbjFNXC06m61HzW2OyZByxOAZvz5Rd8RbNKplmJISJTm6rMm6NMcucHWXaakgKuoCaBpYoBTAl1E5upnwbElP8VbavTJQCD2nLuxJSl1J3OkLIL4pEV0cO8PeUXcdOM5JS0Q3NVAmgITQYx2091W4P/SQfSKJM4KQlYe7UAsQ9cQ/vCCivA61+/rGlSU43Qk4ZJOL4CyX3mdi0E3WO5/tziP7OUoenZLbwkvdJ8vHWIzCznL7YjlHEq0p0+ku4vUkwjYirs4AnG8OfsQ22/LeSo/hr0x8C8IHOIoUmnFJ/SNbZViYgK/EMOOIi/CJVKcqTK5GEUc4ipAIwhjtbZypSzmk90+h3j7QulTKsRHDqUnTllluOnc5QRNEz28XoshUWAjpTLl4grNdbtMa5tuhY0aj12QdEX2O0TfpKupgmdtFgyyJimwYEDmYWzNo3k0LDQCn5wKFaxqeJcVli79pCy0WyUoXVp/pNOhpC0fD1lWezcc5LdP5RyYKxWRuihYiafxfgrbCJ2wvlIKPlD5Zxu1B4kGsBiyyxT5aP6R9oJk2hSMFKHODU7Tf/EQle9mV1EM6rk+k16/PIIJJmXQwAA0FB4RNM4A0JHi8GShZ10vLlneLw6xYvYqiHQUrGqS56YwOTqS1Tv3fLk1A5iEKwISr/aftAU0FOI+3KL5qFJoQQdGaK/nkUxGhw/KKbp7qzAwYmJKPlFqZQWWRj+E+hzjk+zkLuAEqwbNzBysHAls2yGbMQgZmu4ZnpHpE6aEIKtAT0hR8ObH+Sm8r/EVjuGkV/FttupTLH14ncMo72GpvCYeVSW7+JCmNmTO0Tr6xdZlK/XdFWBNMIMsMtU1YQigxUojAa720zLRysPRlOaS3G21ZfY0ErSKs4OlEj30h0gp3e8IlOkoRRAYsxq5yx94vFcwsG19++Eekw1HkotCSdz6VgrKDNlIJvNARASkBq+/WGmx5yJaXW9cGYnfjGlimck2k4KrvavMYHlWCk9psCDhXyOR3GE/ztMBlmPyi6VPZ6gZnMEDFxn5iOThsbLoz17S1wXAOVKIqglx156jdCj4heZJUUC7OlkTEFIftJIIAGpZvDOHyVEhKgb1AxBcf6SwB3iKlISrFgcjkftHWKgPZm1504gTfmhBTgpCZMtJLOAi6Ccw7kU6tpPZUUlm1BcbuR16wvWkpLGoiUlTihqKfqYOgBoqYQ90OWLDI7juMCMAopd0lr2qDvzAOrYHhHZFpYMrw9R6jpBKDdcjPHfTPWkVTpqSyyWgydga1sEgAAkkkNvYBtxpgPSNPsezlEpCTiznc5J9YRbM7CgspBW1QDR87hOA465YRoLPbUrwI4GhH3eM+HwqpTc278BnK5daZCVgpUHGkZ+07HMt1VWkYMO1zp4jpD5C1Xi4piD19Gy65cNsQCxWl+Ih8RQp1NZaPrDFtGEtltUo3WAToMOevOBAkaP74xvbXsyVN7RFfxJx+x5wjt3w6sDsKSRoeyfsfCOPVwFWLzdLu9h8yEacIjNm/rF0/Z81GMtXEBx1DiBVkZ4xgmnF2eneG4IsRFoJWpPsRUVjICM7ir7ilJEdSImpvdY4RCuwCJUdY6mcQXCiDuMdBG4xdZ7DMX3JSiDmxbrhDwi5bbkCbPtqZ3VETBouvjjFiplnmd5K5R1Sbyehr0jtg2AqYpSSqWkp7wBvEPq1H3PGjsmxUSA4JKiUi8UpOKgKOktjjjHSo4LEVHz1p2/LkzCORsGaSFSVpWn8WHm8amybOCGKmUsDvMB00i79slpFVpS2qgPWOI2nKVQTEH/UPvHToYajQe+vf+EC5a4hJ8T7LVOQCg9tFQNd32hpabShIJBDgOEgiunWFci1TVJSZvYUAywAzlnJDlV0biScaRrnTVWDjLYGxj7DYpk5V0Ja6e0VCiatU8cBichGrsslNnRdl4nvE4vv9Bk+pMSVPGCKb+Qds8sSXPhA0xTN76wtDDQpLm+LFb4s4Vh3UOG/nlEZMtzeJoI6Tr7/KIrXpGoB8tbmC5UpSq5awPL2alV0rvdk3gApSa/xXSHG40hoAw7xA3MfQwrZDEKLUxu+WnjjBFnlgsSajD0j6fLq4wbM6+26RciaAMU+9I8zHbUvRnVbSXYp9zGRN7QQcEn6gPw1qMqtGws8xM1F9JdJo+b6KGR38NYRbf2WLTLKEh1CqSA7HLDLLnGR2fti0WKd2kqBHZmS10vN6tnnwjuYKsqsLcUVTVmeoSy1FVTmMx+UUTrKUm8iood49tFmzrdKtMoTZSqZg95BzCho/nzM0zLhB5FPHMbqDrGoUpRMCsWB114xNM8ooageHvSJ2myA9pOByGUDomFNMRDEDkl6u+78v1iwTWxy5ePLjvhcgj6cPL8t+URtW1ESyBNUkE1D8WBPPM6bjAy9RA61zjQqWpQ0UCW4ZDk8QSpCnoDwp+kfS5yVB0q+x4HAx8uW4qHHvCMOIwaqu/EeM7EpICS6CtB/hPt4OlbTmAuVJWNFC74j84WlBBoognWv5xG8sZJUOn3jGsLWpdD09tizNFmhRtdP1IUNSCFD7+ETXabOvvFB3KFeihCGUSQ7pB0JGW9xE/kLOh4OcuDRpTxNtUmK8o1Vs+yKwTK5EDyMRXsKzMTcH9R+8IbTYVEN8upauGPSFqtmzchT+ZOZp9WZimTqcaCfl7Cto1/7gsw/yx/Ur/tHBs+yAtdlvvL+ZjI/uyb+HX6k5Y/VFn7pnmlw9R6E5QIupww6Xl7AujWC1WaXh8tP8qQ/gHiuZt6V9IUs8GHjGel7GnD8I4kj/AItBSdmq+qYkcA//ACfwi1fdvRKMV8+bBugybtxf0pSn/cfQecLLVPWtr6iQTgSw1wDCCBYpYxWpRywZ+DA6QOqRVLqLv9Ib6VQk8LXk1mnf55DKSOIYZAbyG84ulkKaimzIp4mnQGJokDJPPGPlVxV6xZS+nxjqyOZfKmpQOwCd5xz++HhFcxZNTFN+tB19tEZpaqifPzjoqNiskuZ9KMc/0yiUpSLl++g9opooGoLKoK9k46QNJSVUSC2n55R3ZOw0S+ylyHdiSa8TU84NwF6UlTnxy/WLJCXIAxi7aJZkJwHnErDJYOzvgPfvxgN6BDEBgPDUwttO10iZcBTfCSWyAcZltRjU1YNU9tQmzSUSjdyXNIcIH4UDBSjkMM1fSk0WX4QRKvGXMmKKjUzFXjiSS4ALnN3iqc8q0V31f2GzZA26z/8AhLDAkJ+5gqVt6SAwludwA9Iyi5j+/SIpVpHnX9QqR6KXkiXNUv4pBe7Lw/i//MZb4tlftge6hExI7Kh/6qL1HiH4vekBncDdrBeyLOJsy44DB2cBRANWGJxFYanjcTVmlGWvgHTiefbA2lOsc6oKT3VoOChv1G/Qx6jZ7UidKEyWXFCNUqxunUE4Hf1UfHGzJVoKUpIQtFAsCrD6WzA8+brPhzZ1os6ryZiFy8FJUki8OSvNo7X3tF6Seq7HYXK0bCRNIJpQ4j1ic2UKHFOW78oFl2gOEPX6SzO2TOct5fwBMqazv3cxpGmE4zV4kasQ/ZArAsrOE20vh0TVBSr6Voa7MSxIYuAxdKg5fDOHxQQWGP0nWLJGuB8X+x9Ie4BFsPZhkhQXMMxSi5LXRyS7A6tDNmwUR1TGgsciXNASpIvYOKPVhuG+AtobOQggfMu3mYVLvoMeZaA5dZLCztA1D8fYj6bakCqiEDByWFeMSUhiUiYgl2Z2wflEvkrAqhx/UIKaITsQTOJEolTJKiSlSALrOO0A5q4ahANYheBz6v8AaA1WSWFBRkoChgbjHrGe2l8VmXMKEymAUUlS7wBZqjc760bWDZPYGxrSshmIxyI0MWCar8X+5oQ7J2umfUBgks4UCC45Ec9cYZ/MTqffOA42DcLM1X4v9zxG8T9XjAwmJ39Y+K07/fOBZBuWE9oV1GfH0iRI18PuYUbT2p8pUsJlGY5UT3rrBJABKUliSoZHA6iD5FtQsKZBSq8LobshN2odQSSb1RTA84OXQFy0qGkVFZUU3QAWJ6XRv1i4BZ0bkIHTJDgqWkBjUdrEpp70gNpEKLRtaWmYJcyZdNy+XchIcAXsSHrk1DhF1ntSFh09rq3KjHlSDpGzZSiFkFTAstQYDWpwguzWiUhTKRpgXzq7D1hHWghsrApdmmLwDDfQdIHXIdV0Fy7Uw8MDGutU5KZNPqANAG0rnvxhTY7KlJVMoWzwfSmP6GGvcBG2J+WkIAYmuDRKyf3aCs1OAGuuFfYjqUXiGUp1M6SKHNwXw4jXfFVvtIvhhRNA1K69axCAspAWp8s8xjlxwgm0Wi6yWxowGG778QNYCtM75ZSEgOzmjhyzJIerAvz3RUq1KPdIKszhx31cxmrYlU721Yyhc58RbSKZavkkdkGiX9Ks+JbWPNpnxraUq7zZFvvjGytyWU+IzOEJ9obJkzTeVQ5kVfjHMp4mOd8oh5X2Q2RZUs6ixagOJgZSsgGEXTFjRnithHJnHLuVsOsWy7wcqGTAVNSwqzQ9tElFnkjspKw4SSHLnvMTUfpFHw5IoVF6UGm/7QHt62pXMYOwo/Al+T0jp07UaHKJWb0XuNoLzObnWJypvP3SBppwLRALAPZjDGo0rMOYYoTeqT0hlIVef8ae8HdxqIVSZ1POCZc6oKMRhv1B5RvwmI5J34BauhvJIIuHA9xWh0jjsrtCufrFAWFAKT3Vb+6cxFynUHPeTjvHrHfTTV0UhkqdcUCk1FQ0Ktry1KWbyiy6pU+SRVD5NXBqQbINbuR7vHSJqQlSShdEqzzSRgRwiqrTzxsNF2YtEl2pQYZx1FnbAXX3t5RdJvBSkL7ycdCCKKH8Jiyerk+dSMescaWaDNGjQFaNrrlAX5ExSQKqlqvimoJBG8tzgSV8Y2ZWcwOKOh/IGCit8D0PoYXW7Z0qYXWgXvxJ7K+ox5gxop4/TnLxRVKn1B/7/suJUQK4yj/1ihPxXYCKT5R5Qjn7BekuYOCuydDWoJ6RkU/B9pTQSwWzvor1VG2niqMl01cTKz0z/wCU2Ef58vpFS/jOwj/OTyR1yjz0fClpw+WB/rR/2iz/AOGzyKmWOK/sDBeJor/JeZMrN/I+M7LMf5alLY5JbhiI7M+LUZS1n+ZQbmxjM/Dvw3+z3/mTUFKrtEOclO7pGtG3wyNxBZCAGzavXLlFFTH0Y9F3CoPiM0bZnLDCSiX/ADVxrgznm3GC5S1ntE9o4sm6+eVacYXWU5kPrp+cGqVR8shnGeWJnNavTqLIwSJWiYxKrxJoKm9jp04wRYUFZbNRA64esKhMUVnjg9fbRoNgy3WVf+NPifaTFdFZ52GbshlaLSUFklroADHHHwcORFNqVdlhOZqef5esSVIV8wBQ7zGmhw8Io2gu8qmD9PfpHZWxnJ2QXUKWeA98KQAFByVYJBJ5Vg63C6hCdznn+TQqtaWQ4NVqbkkXj1IA5xJPLG5FqAz5zuSXJd+OJ8XiIcOBQHH9Yiup3btB+cfTe6N7x59tuTbNGxCYApNHU9KnHfFBkBJrFxOEDifV8sNYpm0KVhXvE8DHZCXLCpNBzMdRLqxHvhDfYFieZeP013EnCsJCi5zUesqsMrQoyEMlmACQ2N44q6e9c5MAcvji8OduWl1BNWHR8zyFOsJpoLvTCNeMalLKtloPbQpmmgaKmixROgbpESY5c7pivclJmNBSVgENn7ML1U4xbJU8PCbQUx3Yp4Br3VUVuOAIgxKihW9PiP0hXZ1i6Qc8oPs0y+j+NFDvGR9+kd76fXuskiTXEJmpDhj2VVTu3RentJfMUPoYEkl+zkrDcYmJ901xwIz6R1CsvtEkrSCn/FR3f4k5pPmN+sUS5gUkHI4HAjV+eUEAkEEUzBziq2SglQmDuTCyhkleraK8xGDF0cyui2nK2gHOsgYlqg8y3gYprqOjGGcw0rpXp5wDOw1pQxx8iTLgWfKGABb3nyilNnIxdqcRg3Ae+BAWCHL8PvEQkndpkff5xU4KTuI0ClIOB19+G/ERC5w++EHEAAht4z0w95RApfEUxiuVKyIBkD7xWmU9Wg9KQG9+GrR0ACoyy4w8KXaSwDOWQmmODROUvI4AOrjlE5qXJAGhig/Vxi7uIXWVXaAetVE+QjV7FDWe/msvvbLwI6RlEuL5zCWGeRbDlGyQm7Ilj+F+pMdLAws7izehKzYqOQB/6j0gcLKgE5Fd7fgw9aRfLohR4Dz+0DbKrMHH1jplRZbpd5UxndIDAAnAhzuASDCXaSqoGiKj+dTg9EQXarUoFQBIvYtnjSF1uX2lV+hKf6Uv5q8Iz4qWWk2NDcpu0Javs86RwEE7gG/3fZ47LTyH2geau65DY/lHFzaZi56A8yeakaU5xGSigG59MYrnTL10Nj5YQQgVLFvAxR0nfgV7hCbPV2MapDS5YJDUduOAgW0ywCkAAOpIPAkRZt1XY4qHrHUoQ5NSlxSI1wM5bJlS9axQpWuEfTECvPzihCi/vQxgk3msG5Ys59I4lQxNW5PEny3esQSkRRUjZisqBzyjl4vTOLMzwiKR76xS42dgLqCUTCcaP798oPkT7naGWPD2/J4Ug1PH7wwlVb3lGqlUad1wLENFprQ9lVU+/CL3BF/PBep0PvOA7L/hqH4VEDxHoIKlY8RWPTU5ZoplLWpfIXS7zEXy7pBQuqFhj9xvBqOEAoOHGC15wzVwAiElJMtR7aOikt2VDcR6xCejTOozrpXWDNp/5CsyVpJ1ASFAdawvnqN0+8zHDxdNU27GmLuhfaciHBBrz84+mTnBA46U+/vKIqqRvHpErMHJ4Rz46tpcQMjLJAqePh+sGJOkVzUAYBvyZoHWspdi1fWLEsujIELam/28UKXz/SKpqyyanLyMETRTpFlglCCfPyEDrVgN535tBNkw6xQPpO8+cBaxIWWY9lR1UBuqtI9Y3Nssa7qWSprqcK/SOUYywh0H+dP/ALJjY7RPaHLyjq4Fc0rmVLQRLNavmNP1gSxgi+Wehz3cIZrtaxL7xxONRlkY7ZmXImqIS901CQn/ANQI3lZl1xXaqqmjA/Mb/ZLgmYnsg/xK8kwLbT25v/3H/wBJcZMf/wBTHp7gt5mzx5YxTae6nmesEzhhwPrAoPcG4eIH3jiNc2xZIDkh1pLs35wWkjFx5eUUqQAumvoYuRMLPvPmYWCsmIj/2Q=="/>
          <p:cNvSpPr>
            <a:spLocks noChangeAspect="1" noChangeArrowheads="1"/>
          </p:cNvSpPr>
          <p:nvPr/>
        </p:nvSpPr>
        <p:spPr bwMode="auto">
          <a:xfrm>
            <a:off x="116681" y="-192617"/>
            <a:ext cx="228600" cy="406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32" name="AutoShape 8" descr="data:image/jpeg;base64,/9j/4AAQSkZJRgABAQAAAQABAAD/2wCEAAkGBxQTEhUUExQWFRUXGRwbGRgYGR8YGBwhGhgYHBgfHB0dHCggGyAlHRocITEiJSkrLi4uHB8zODMsNygtLisBCgoKDg0OGxAQGy0lHyQsLCwsLC8vLCwsLywsLCwsLCwvLCwsLSwsLCwsLCwsLCwsLC8sLCwvLCwsLCwsLCwsLP/AABEIALsBDgMBIgACEQEDEQH/xAAbAAACAwEBAQAAAAAAAAAAAAAEBQIDBgEHAP/EAEIQAAECAwUFBgQDBQgCAwAAAAECEQADIQQSMUFRBWFxgZEiMqGxwfAGE0LRUuHxFBVicpIHIzNDgqLC0lOyFnPi/8QAGgEAAgMBAQAAAAAAAAAAAAAAAQIAAwQFBv/EADMRAAIBAgQBCwQCAgMAAAAAAAABAgMRBBIhMUETIjJRYXGBkaHR8AUUscEj8ULhFTOC/9oADAMBAAIRAxEAPwDATZ/aYOQQ1McKEct2uEPJNukplsoAuzudRQ1Ytl98qE/CakF1LIUasUhixBxv1r5wWrY0wuCsHUFBO8YExgrqlJKObbwIroA2haUmW8tKUuzsALwq3GsC2q2gJABe8z69OmsHL2BMQSUTQX+koUEjcCXz4QNbdk2laAFCWWqCVAHgHaJTdNWSenfr6kFtnmFUwoa8M3w41qW9cqQdOsmaWBzFQC2Ypix9tFdkscyUFX001BCh4HBtY4i1ucGzBIofzZxD1ZzcuZsvUAYuc9HIYYdGzxww13GJyJpSC4qHDAu/D35wPMlrI/u5apmgZyHHBjxP6hT5a5YImkJL0QO0euFKB3JitRVWFtiGtse1JsqWqg7SSU3nYuCKMQ+MZqzTlhd1SioB+Xi2vJuEd2YuWZREz5pdwBJQFqNSSakBLOInZ0yXIl2acVml6ctiCzPdQlqaFUWUqGSLT8CXuM7NPSq6oKSkuxZzuZjnUVrhvgQX78wKKSHLXcMae68oElWKdKKnlzKd273VZ8CCNMMatAtgsswrJITLF4EpJugOcgovCRoqLcrkG0mQoA3ZYVeoBxc9kktgHrpDLZvw92UqmKUR3rjCurlz2csnybEPLNYglk1WXoAGfQULkbo0kiypswC5ovzzVKMk7zkG16axk5edS+WyXF72931JD2AhswS5ZnT0XnHZkvdKuOg3ZeEYqybIWpbrRcTWl8KO4HsVGOecbW2T1TCSsuTkPIfaIWawlVSKe/f2iqMm/wCOhHx497YzS4iLYXwylC76So713SwzbsjrGtQkAsMgM9X3Y7o+CQkU649NT4CA7VamcBict2PU7461OEcNDPVd5df6Qu+iIbRtWKUmlA28Y1zEDS5bB/PrFCA6qxcoKZhnSteP2jiVqrqzdSXgXJWRdYl9oFgWBLO2YNPGCFoaWk4larzjRIYGKjKN1KQz1AZ2B7NccqU3nSJbTIBupwSgDBtY3pcnSt2AFc0lSi5zyjRyJbyRkbp8Vn7xlksSOMauxh5UsirobmkkHxhfpC5zYkzzr4/2dKlEFImX1VdSqUGRIJOlT6RnrHaApN0qPa0xctHr+17EmbJIKb1OeigN7V6R5lbfhVcoky5nYIJGN5ssO9HRxVSMXaWnaV5eKC/hqVfUpKgpCr3ZKS4B/iwocgMXiXxH8PiykTgtRKiAOQqD2WoAGc9YFCTZig0KqqCsA6Q/deoG/hpB+3tv/OlXDMlZKulCwoFqsXY9BFFK1S7XzYPYZ2ftIlgCB11z3D7wQoE3mUlSgGZ+Jd+gMK/mFaTdQAzFwKk1evPDhBhnhKElSg5S7g1eja5ajWEdO1soLjOzJuhiQeGr1xyz6xO92rzuMGem+nLGEEnaKgGL6B644nx8oY2C0XxUh3LOWLZUhZQnB5kyXCdpS5aR81Eu6v6iVFQU9HSCWqWwD1OWAE+1zboIRji+WlBzrFlrWkJcoXeJYgK7Laks44fnBmx7X8tLdkVLh2L76VzgydlnazMg5mW756FXUKcGjHJ6dkkOXar6RqPhPZxlyTOtQKHpdUBeLd16mrYDQxhpU5T3r41F2gxbLClaBqiHK/iNZ+WiYyglLAOX41FTh0h2lSXNWvD/AH2dgU+sb2mapayUlIGSaUipalaJPEQdL2ZeSCVSgGzXUPFaNnoK1SxMl3gHIv8ArhpThGB060t/yW2iLLdYkTA0yWFDQLUnwB8Whav4Xsh+ianhNJw4wVs1Cl2iZJPZYlrxFNzjsnr1xhns2zCeFfLWjsKKSFMDTPHAtQwY/cw0jt4eyFtFgNgsNmlkISpSDdGIdTYPQ1rygS2WKTMWgS1Sl/MJT2wUqDO5IqWo1Hrxh+jYS3Kr6HLgf3iRdrVgU7nq8Rl/DSQv5jyCtu8Zjnjgz/nDRjO+Zp3/APXv+gWRGw7ESkXZK5Q3JOOtGc8N0A7S2OpdDaSgZpF4PxZDw6OzS7fNs4JoGU6ugEMpVmlhLTZnzKfhYp4KJvcsIenh6k3mSd+tu69/yRpGR2XsCVIJUmZjqFno6BDaxbGEwuhKlP8AUEJQn+sk+UO5Jko7sp83U58VUESn7RWrNhoK+IYeMXx+nuTvVd/P9v8AQLrZEBKRZnElN+ccVHtXfD04wsNkmFRKiXPeL+uUFhyWGdQOGJAFMxrA9p2aqeADOmSgHcIIBoafSWFDQULxpeApysnsuC0QM1gfZ60qKrqVEJpfIZCjUEBRNWbfDlFlWU3mHAkJfg5c84HVaZMtgqYCWYXlOo00cknlEDtZGSSffCLb0qKyqyIk2RmSZigxAH+sHrA/7pUSXIHU+Qi1W160QDzeI2nac1DNJCgc7wDf6SjyJjI4YepK8pN9/wAQ/OS2PkbJI+oHkrPlHytkKvA3hTJj9oTbQ+MVSwSZKXAdr9eYMtxjnGdn/wBo00qdMu6DgKK3YsI0RwVDq/IrnI9Cl2VYIN5PZLpZ0s5ct2dICtOzpqnqC9e9iecZ3ZX9oaZjIVKVeaquyBi3EY6w9lfF8tX0L5AHyW/hBq4alJPMRTYKrZ81JqhXFnHVLiD9lW4IJQsqYkEUqk0D5UbEVw6kp21LVqPfCC5O00HuzK76HwjLh6VCE70qnhdDNu2qLy4OGNSPUQst+znDoDpP0jEHVP8A1htMtRXneOtD4isD3ruo5+YMb6tKNSOWQidjAbZsK0XlIvKSQagqUAXA7oBIo+UZu02WeUXTJD0N8d5tBWg3EPHqM2alVo+WZExJI/xv8s0wJB5dpjyge37DLukA09+8IwqhUw+tNKX5C7M8rs+xp5NEKD69kcSSRnEtr7GXZlSzNVKUCzplqqk/xAh7u9tI0W2fh+0KX/dFd5Q7t4pwJwajV8YQTtkzZbCZKU+YUCDppWNNFure6t2CPQlapSClCyDdfAHXHDefBqQbZtnGYHlKSUlTMASUPi5FWDY7oq2b8O2iaD8pAISS70F5k5Eu7NRmi2d8JzZaDeWpFKhIKwrFwwIPgYz1Y5NG7eoyVyO2LKsSwpC0XEYpDlT17W41bVjvhAk3xVba+nnBEiUqTMC0zAlSbxS15CqA3hVIo1CDkd8UyrEUiqkCtKkuNeykjdWsNCNo738BWa1XwjaGrMSSe9W6AztqSa6CGtg+GFdkzVvdLgIp1U79GjSm2tl4R8q3kZDoIkqtBqzb+eBYoMH/AGIkfU252x3CKf3R2lKLV0BB65wWNoknTp7yjpt6vf5RRkwi1sw2kKrPYZSF3UJVfNCQFK/3EsIYStnos6FKJYd5ROppkILE5bdotyP5RWZ5qxcvQDxetIbPh1/i33/2M4vuJWW4uWJiXusaEEGj4JNfvBlnsAWHCb41FR6wPKlFVV0H2yAz/WDJIuAhDpfGvaPFsPeMaqKjLVQSQku84uzpRRgDoMfD1iFcg3n9okoBIrTdnAy7STQUHjFlWvCktfICi2XiRmo++JoIE2htFMmUubcXMShLkpHkVEA8niK0uzkFi4BrV3BFDV9I+XOSoFC0pUlQuqBFCK0plU9Yy/8AIwXSTGdMxFq+OrXON2zyAnShmrbhgOhhzsCXaihZtyJmV0rdIONAkMHroMI9D2EmV8ofLlplgOLqAwpowg2bICgQUuMwcI2ZnOGaHHYWx5sqYjIBPAflWOC1DfGrt1gsaQ6iBuSVHyhRNtNkTRMlS/5iQPEnyjh1lNS/kqR8235D5rCk2hi5cgxebcGZLto49KwXL2uhPds8tPHtegi799zlFkpSDkLrno9IrU4S0jPyi/3YZNsUWmyfODKlXktVxgOIrAE74Pk/+JQcsKrFTz0jVzrXPTWbccYJNT0BpzgadtxQZgkqG4sPGLsyorWbXp6XJpuzMr+G7Ogi6lT/AMxIaL5SEoLAAZ0DddY0J+IVK78pCxwfzJiH7ysqu/Zwnemnk0UupGcudVv2O9v2LotRO4yrziUxO7hDYWOxzD2JqkHRWHiP+UfTvhqbQy1JWMRUh/MeMPyMpaxs+6zGzCO3TbRJAXLUVAd5BAXTVL1HAGuTZk2X4vF0FQcHEpq2+6ouR/q5Q0k7BnGikAbyoejwv2z/AGeXgVSp11RqUFJuE1dmqnoY6mDqTSyTTtwZXNX1Qz2ftiROS8taTwPmk1FdzQxE0pBILgaC9gH7ufKPGds/DVosiwpaVyz9MxJoeCh5Yxqfhz4jWlCPmK+YAEg90KFAf9XAjLGNr6ys3Fmt0ucHGRqQDQjV84IQggulQO5VYDsu0JUxlAgFX1MxLavXkYHVajNlFdlVLKvpKwbhbIgVTxgc2WwdgraU60J7iEgDE94/YcIRK2zPAUoqAbIpDBuUaOUVqQzmVMIpgoA6gGh6wFYtk2tClG0zJdoSQSl5YlrejMzgA1zMZq2Gc9VNrzCmZ8TSylKlSpiphdQUHTg1Mw+MUytn2YjtWYEkksJhAS+SaYRo07MClkKlqlsHdKgoEE0fGtMH1wgHaGzFy2+UlU0F37tOLzElzzz3RjlhMTHSLTDdAZmq0PvlEzMVv6xo1ypdf7hm0X6Vik2eWQ5lTBwKfURleHmlv+fYsEPzVDhuP5xwzlPiev5w7MqUPpnDkg+sRs9nlzGDzASSA6NCwOOlecJ9vUkrJhArFJWuiffOHsmQmVQC8s+HGLEy0yUhKaqOfr9hFYGT1+o4x18Pg4U7SerKnJsk5JJxOatOEWJOlTg2b++QxOEU2ucmXLUskJSkEucBTH3+UZz4bXPnzfnlJTJIWlKStIKkq+oh3ckCu5hQV1TqRhG7FSbdkNrXMrjjWmDeuEVWicGDN7EXTbBNUSyK/wAwPDOJSNgTSagJG8ueg+8cSrKpUk3l3NGyshcErajkmmpPqYcWDYJa/OVcSMR9XM4J8eUHlMqyoc1UaOe8dw0HusI7TblzKnVwl6Dgz13wk4wpLnrNLq92DccWvbwlJuyEAgfUaJHLE+EZq3bVmze+skaCg6CkEmSVDtFh08/SLJUmWO8oMNKvuMVVPuMRo3ZdWyJkFsi0LDs5GYOEMrJsozj2WScwQwGGFK+dY+XMSO4CebeUVhS2YdkHEJcDqa+MBUaVNfyO4QtabLZjdnqKlbgWxb7RTtD4mloS0oBCdQe1p65xkfiTaAVMu/MvMGbvMqvLDSF/zSWdJoxPFq0waNsZvLzEoru18xHLU0Uy2X6jPPOBRaReZxiz5RVs2cEKLgdoAPdvMaM1PdISmd2yEkk3rxL0xrjrpHP+3zzeZkb6zVmU2YPAikdlWiWXTfBKcQA5HF2hInaXy0FgmgJL0rU1rmYz+ztp3Zl4GilEqcuTWvFn8IEcFKSbS22BmsblakE09B4NBVjti0H+6oTkHJPJ2PSMPJ21en3gxBwFWYE41prGrNoUpOiTkKDnmecV1KM6DTbt3e5E7mtsPxKwAns50qR/MBQHgeUPpM4LAUggg5iPMFyxj+sF7M2kuSp0qpmnI+9Y24f6pKLtU1Xr/sDGHxVtaYpa5SgyEnukUOhOusZ19GHANG/mSpVulA4KGB+pJ03jzjD2+wLkrKF0I0wIyI3HwivF0ZZuUvmi9n+iInZZ+VcK6Q52LbEXlIAQ9FKIYK7RYFQ+p273sZ+Wcqwt2jbDJtclaT3kFPFjQHiac9Y1fT5yU7N6Bn0T0ZRxoWB3dRV8feBiU60qUi4VqSPpUFNyNcIF2TbRMlpWmoI/UHgaRfNl5NQ4Vw8I7TSasytAEudNQ94l95CqNTHrz6yO1lA9op5j84KVIJF0sSMN4/D9vzMKLVLY4EjKn3BjBiM9JZoPQsi09w+XtsnGVL5D84tG2U5yx1IhdM2e1Uqoc4pNlrUnhh5xw/uMUtH+h7Df95IVT5Tncs+sHbPWl1quFIAGb5VbwHXUwjlACjN9ockhMpIJa+fLKOl9PnVqT5z9ECeiKysklZxOGg06CLZSaDfFSweykYn/AJGkXTTQn3UtHZk7IpRXbpMqagoWypZADE0NUklsf0i2VcwCpYAoAUlIppWF6RT3wiaQCN/vHGOJUxM6krtLTvNEY5dh3Z7E4d0Efwv94t/YQxNGrmcucJPh10ziAaFJplRmMMNvzFJlHK8sCmmJ8QYvp1IOi6jjtcVtivadnJW7JSBgCK9awLe1X0B9WiSNozcLxbfXzjq9rgd5CVb8PL7Ry3ilJ3Tt3r2HuULKTjePGkfIW2CUjk56vFsoSZn1lB0IDdRXwiz92q+gpXuBBPTGKZOtLVO/d8uQE/aC7VzqA2mkD2+1iWHWoJGpLecMzs9acUEQh27sZM5r94Np7aK5Xk1yl0iO9tDE7YtY+aoy13ga0yNHanNxA8i2PMclh4nfpjB+1/h0yUGYFOAWAY56nAesJZU8Bgz8Xj0NGMHTTg7rbtM7unqaOdOBSeDtmabs6QnsM9JJLlNBdp51idptR+UsAY0w1JwfFhCuQspA3boMKejI2aVCPmi7dCiQWALE01yZsYSTrBNloN+UujMwwqXqHGDRsPg3Z4UkTZhxoAGJDOC9IdWmws5DEaj10jBPEyoyaSuh8l1c802RLdTXVFTjAkviTTJ8THoyVFg4GGGUVJlAcYsWo4RjxON5bZW9QxVipQjl2OktH0w+UY9wjH4dt3ypwc9lVDpuPKNT8S7PE6VebtocgjxEYEKj06zl5aXzSH5isdr6Y+UpzpS29xDzL9nLO9R4Rm/jBBaXMA7p82I8o1FqlG+ofxHdnAW0tnqmSloCXJFG1y8YxUK3J1V3hkrqx3+zPapX85B+khY/1m6QNNY3ihQjp74R5z/ZnYFyrRO+YlSCUAC8LoPaGD48o9IHfbf5x6mMlLVFS2KVLdIOYp9ve+KbdLSWURRVafiGPXGJy86b/CLZUm+gp0U/gYk1dBQsRdXVKsM0EEHRwzcMItRs6YbxCSQMVJBpxGUCWHZIkv8AKUQDgkkdAWdQ3EmL/wBomIUFS5ipShkA8tX8yQQo6dlTbjFNXC06m61HzW2OyZByxOAZvz5Rd8RbNKplmJISJTm6rMm6NMcucHWXaakgKuoCaBpYoBTAl1E5upnwbElP8VbavTJQCD2nLuxJSl1J3OkLIL4pEV0cO8PeUXcdOM5JS0Q3NVAmgITQYx2091W4P/SQfSKJM4KQlYe7UAsQ9cQ/vCCivA61+/rGlSU43Qk4ZJOL4CyX3mdi0E3WO5/tziP7OUoenZLbwkvdJ8vHWIzCznL7YjlHEq0p0+ku4vUkwjYirs4AnG8OfsQ22/LeSo/hr0x8C8IHOIoUmnFJ/SNbZViYgK/EMOOIi/CJVKcqTK5GEUc4ipAIwhjtbZypSzmk90+h3j7QulTKsRHDqUnTllluOnc5QRNEz28XoshUWAjpTLl4grNdbtMa5tuhY0aj12QdEX2O0TfpKupgmdtFgyyJimwYEDmYWzNo3k0LDQCn5wKFaxqeJcVli79pCy0WyUoXVp/pNOhpC0fD1lWezcc5LdP5RyYKxWRuihYiafxfgrbCJ2wvlIKPlD5Zxu1B4kGsBiyyxT5aP6R9oJk2hSMFKHODU7Tf/EQle9mV1EM6rk+k16/PIIJJmXQwAA0FB4RNM4A0JHi8GShZ10vLlneLw6xYvYqiHQUrGqS56YwOTqS1Tv3fLk1A5iEKwISr/aftAU0FOI+3KL5qFJoQQdGaK/nkUxGhw/KKbp7qzAwYmJKPlFqZQWWRj+E+hzjk+zkLuAEqwbNzBysHAls2yGbMQgZmu4ZnpHpE6aEIKtAT0hR8ObH+Sm8r/EVjuGkV/FttupTLH14ncMo72GpvCYeVSW7+JCmNmTO0Tr6xdZlK/XdFWBNMIMsMtU1YQigxUojAa720zLRysPRlOaS3G21ZfY0ErSKs4OlEj30h0gp3e8IlOkoRRAYsxq5yx94vFcwsG19++Eekw1HkotCSdz6VgrKDNlIJvNARASkBq+/WGmx5yJaXW9cGYnfjGlimck2k4KrvavMYHlWCk9psCDhXyOR3GE/ztMBlmPyi6VPZ6gZnMEDFxn5iOThsbLoz17S1wXAOVKIqglx156jdCj4heZJUUC7OlkTEFIftJIIAGpZvDOHyVEhKgb1AxBcf6SwB3iKlISrFgcjkftHWKgPZm1504gTfmhBTgpCZMtJLOAi6Ccw7kU6tpPZUUlm1BcbuR16wvWkpLGoiUlTihqKfqYOgBoqYQ90OWLDI7juMCMAopd0lr2qDvzAOrYHhHZFpYMrw9R6jpBKDdcjPHfTPWkVTpqSyyWgydga1sEgAAkkkNvYBtxpgPSNPsezlEpCTiznc5J9YRbM7CgspBW1QDR87hOA465YRoLPbUrwI4GhH3eM+HwqpTc278BnK5daZCVgpUHGkZ+07HMt1VWkYMO1zp4jpD5C1Xi4piD19Gy65cNsQCxWl+Ih8RQp1NZaPrDFtGEtltUo3WAToMOevOBAkaP74xvbXsyVN7RFfxJx+x5wjt3w6sDsKSRoeyfsfCOPVwFWLzdLu9h8yEacIjNm/rF0/Z81GMtXEBx1DiBVkZ4xgmnF2eneG4IsRFoJWpPsRUVjICM7ir7ilJEdSImpvdY4RCuwCJUdY6mcQXCiDuMdBG4xdZ7DMX3JSiDmxbrhDwi5bbkCbPtqZ3VETBouvjjFiplnmd5K5R1Sbyehr0jtg2AqYpSSqWkp7wBvEPq1H3PGjsmxUSA4JKiUi8UpOKgKOktjjjHSo4LEVHz1p2/LkzCORsGaSFSVpWn8WHm8amybOCGKmUsDvMB00i79slpFVpS2qgPWOI2nKVQTEH/UPvHToYajQe+vf+EC5a4hJ8T7LVOQCg9tFQNd32hpabShIJBDgOEgiunWFci1TVJSZvYUAywAzlnJDlV0biScaRrnTVWDjLYGxj7DYpk5V0Ja6e0VCiatU8cBichGrsslNnRdl4nvE4vv9Bk+pMSVPGCKb+Qds8sSXPhA0xTN76wtDDQpLm+LFb4s4Vh3UOG/nlEZMtzeJoI6Tr7/KIrXpGoB8tbmC5UpSq5awPL2alV0rvdk3gApSa/xXSHG40hoAw7xA3MfQwrZDEKLUxu+WnjjBFnlgsSajD0j6fLq4wbM6+26RciaAMU+9I8zHbUvRnVbSXYp9zGRN7QQcEn6gPw1qMqtGws8xM1F9JdJo+b6KGR38NYRbf2WLTLKEh1CqSA7HLDLLnGR2fti0WKd2kqBHZmS10vN6tnnwjuYKsqsLcUVTVmeoSy1FVTmMx+UUTrKUm8iood49tFmzrdKtMoTZSqZg95BzCho/nzM0zLhB5FPHMbqDrGoUpRMCsWB114xNM8ooageHvSJ2myA9pOByGUDomFNMRDEDkl6u+78v1iwTWxy5ePLjvhcgj6cPL8t+URtW1ESyBNUkE1D8WBPPM6bjAy9RA61zjQqWpQ0UCW4ZDk8QSpCnoDwp+kfS5yVB0q+x4HAx8uW4qHHvCMOIwaqu/EeM7EpICS6CtB/hPt4OlbTmAuVJWNFC74j84WlBBoognWv5xG8sZJUOn3jGsLWpdD09tizNFmhRtdP1IUNSCFD7+ETXabOvvFB3KFeihCGUSQ7pB0JGW9xE/kLOh4OcuDRpTxNtUmK8o1Vs+yKwTK5EDyMRXsKzMTcH9R+8IbTYVEN8upauGPSFqtmzchT+ZOZp9WZimTqcaCfl7Cto1/7gsw/yx/Ur/tHBs+yAtdlvvL+ZjI/uyb+HX6k5Y/VFn7pnmlw9R6E5QIupww6Xl7AujWC1WaXh8tP8qQ/gHiuZt6V9IUs8GHjGel7GnD8I4kj/AItBSdmq+qYkcA//ACfwi1fdvRKMV8+bBugybtxf0pSn/cfQecLLVPWtr6iQTgSw1wDCCBYpYxWpRywZ+DA6QOqRVLqLv9Ib6VQk8LXk1mnf55DKSOIYZAbyG84ulkKaimzIp4mnQGJokDJPPGPlVxV6xZS+nxjqyOZfKmpQOwCd5xz++HhFcxZNTFN+tB19tEZpaqifPzjoqNiskuZ9KMc/0yiUpSLl++g9opooGoLKoK9k46QNJSVUSC2n55R3ZOw0S+ylyHdiSa8TU84NwF6UlTnxy/WLJCXIAxi7aJZkJwHnErDJYOzvgPfvxgN6BDEBgPDUwttO10iZcBTfCSWyAcZltRjU1YNU9tQmzSUSjdyXNIcIH4UDBSjkMM1fSk0WX4QRKvGXMmKKjUzFXjiSS4ALnN3iqc8q0V31f2GzZA26z/8AhLDAkJ+5gqVt6SAwludwA9Iyi5j+/SIpVpHnX9QqR6KXkiXNUv4pBe7Lw/i//MZb4tlftge6hExI7Kh/6qL1HiH4vekBncDdrBeyLOJsy44DB2cBRANWGJxFYanjcTVmlGWvgHTiefbA2lOsc6oKT3VoOChv1G/Qx6jZ7UidKEyWXFCNUqxunUE4Hf1UfHGzJVoKUpIQtFAsCrD6WzA8+brPhzZ1os6ryZiFy8FJUki8OSvNo7X3tF6Seq7HYXK0bCRNIJpQ4j1ic2UKHFOW78oFl2gOEPX6SzO2TOct5fwBMqazv3cxpGmE4zV4kasQ/ZArAsrOE20vh0TVBSr6Voa7MSxIYuAxdKg5fDOHxQQWGP0nWLJGuB8X+x9Ie4BFsPZhkhQXMMxSi5LXRyS7A6tDNmwUR1TGgsciXNASpIvYOKPVhuG+AtobOQggfMu3mYVLvoMeZaA5dZLCztA1D8fYj6bakCqiEDByWFeMSUhiUiYgl2Z2wflEvkrAqhx/UIKaITsQTOJEolTJKiSlSALrOO0A5q4ahANYheBz6v8AaA1WSWFBRkoChgbjHrGe2l8VmXMKEymAUUlS7wBZqjc760bWDZPYGxrSshmIxyI0MWCar8X+5oQ7J2umfUBgks4UCC45Ec9cYZ/MTqffOA42DcLM1X4v9zxG8T9XjAwmJ39Y+K07/fOBZBuWE9oV1GfH0iRI18PuYUbT2p8pUsJlGY5UT3rrBJABKUliSoZHA6iD5FtQsKZBSq8LobshN2odQSSb1RTA84OXQFy0qGkVFZUU3QAWJ6XRv1i4BZ0bkIHTJDgqWkBjUdrEpp70gNpEKLRtaWmYJcyZdNy+XchIcAXsSHrk1DhF1ntSFh09rq3KjHlSDpGzZSiFkFTAstQYDWpwguzWiUhTKRpgXzq7D1hHWghsrApdmmLwDDfQdIHXIdV0Fy7Uw8MDGutU5KZNPqANAG0rnvxhTY7KlJVMoWzwfSmP6GGvcBG2J+WkIAYmuDRKyf3aCs1OAGuuFfYjqUXiGUp1M6SKHNwXw4jXfFVvtIvhhRNA1K69axCAspAWp8s8xjlxwgm0Wi6yWxowGG778QNYCtM75ZSEgOzmjhyzJIerAvz3RUq1KPdIKszhx31cxmrYlU721Yyhc58RbSKZavkkdkGiX9Ks+JbWPNpnxraUq7zZFvvjGytyWU+IzOEJ9obJkzTeVQ5kVfjHMp4mOd8oh5X2Q2RZUs6ixagOJgZSsgGEXTFjRnithHJnHLuVsOsWy7wcqGTAVNSwqzQ9tElFnkjspKw4SSHLnvMTUfpFHw5IoVF6UGm/7QHt62pXMYOwo/Al+T0jp07UaHKJWb0XuNoLzObnWJypvP3SBppwLRALAPZjDGo0rMOYYoTeqT0hlIVef8ae8HdxqIVSZ1POCZc6oKMRhv1B5RvwmI5J34BauhvJIIuHA9xWh0jjsrtCufrFAWFAKT3Vb+6cxFynUHPeTjvHrHfTTV0UhkqdcUCk1FQ0Ktry1KWbyiy6pU+SRVD5NXBqQbINbuR7vHSJqQlSShdEqzzSRgRwiqrTzxsNF2YtEl2pQYZx1FnbAXX3t5RdJvBSkL7ycdCCKKH8Jiyerk+dSMescaWaDNGjQFaNrrlAX5ExSQKqlqvimoJBG8tzgSV8Y2ZWcwOKOh/IGCit8D0PoYXW7Z0qYXWgXvxJ7K+ox5gxop4/TnLxRVKn1B/7/suJUQK4yj/1ihPxXYCKT5R5Qjn7BekuYOCuydDWoJ6RkU/B9pTQSwWzvor1VG2niqMl01cTKz0z/wCU2Ef58vpFS/jOwj/OTyR1yjz0fClpw+WB/rR/2iz/AOGzyKmWOK/sDBeJor/JeZMrN/I+M7LMf5alLY5JbhiI7M+LUZS1n+ZQbmxjM/Dvw3+z3/mTUFKrtEOclO7pGtG3wyNxBZCAGzavXLlFFTH0Y9F3CoPiM0bZnLDCSiX/ADVxrgznm3GC5S1ntE9o4sm6+eVacYXWU5kPrp+cGqVR8shnGeWJnNavTqLIwSJWiYxKrxJoKm9jp04wRYUFZbNRA64esKhMUVnjg9fbRoNgy3WVf+NPifaTFdFZ52GbshlaLSUFklroADHHHwcORFNqVdlhOZqef5esSVIV8wBQ7zGmhw8Io2gu8qmD9PfpHZWxnJ2QXUKWeA98KQAFByVYJBJ5Vg63C6hCdznn+TQqtaWQ4NVqbkkXj1IA5xJPLG5FqAz5zuSXJd+OJ8XiIcOBQHH9Yiup3btB+cfTe6N7x59tuTbNGxCYApNHU9KnHfFBkBJrFxOEDifV8sNYpm0KVhXvE8DHZCXLCpNBzMdRLqxHvhDfYFieZeP013EnCsJCi5zUesqsMrQoyEMlmACQ2N44q6e9c5MAcvji8OduWl1BNWHR8zyFOsJpoLvTCNeMalLKtloPbQpmmgaKmixROgbpESY5c7pivclJmNBSVgENn7ML1U4xbJU8PCbQUx3Yp4Br3VUVuOAIgxKihW9PiP0hXZ1i6Qc8oPs0y+j+NFDvGR9+kd76fXuskiTXEJmpDhj2VVTu3RentJfMUPoYEkl+zkrDcYmJ901xwIz6R1CsvtEkrSCn/FR3f4k5pPmN+sUS5gUkHI4HAjV+eUEAkEEUzBziq2SglQmDuTCyhkleraK8xGDF0cyui2nK2gHOsgYlqg8y3gYprqOjGGcw0rpXp5wDOw1pQxx8iTLgWfKGABb3nyilNnIxdqcRg3Ae+BAWCHL8PvEQkndpkff5xU4KTuI0ClIOB19+G/ERC5w++EHEAAht4z0w95RApfEUxiuVKyIBkD7xWmU9Wg9KQG9+GrR0ACoyy4w8KXaSwDOWQmmODROUvI4AOrjlE5qXJAGhig/Vxi7uIXWVXaAetVE+QjV7FDWe/msvvbLwI6RlEuL5zCWGeRbDlGyQm7Ilj+F+pMdLAws7izehKzYqOQB/6j0gcLKgE5Fd7fgw9aRfLohR4Dz+0DbKrMHH1jplRZbpd5UxndIDAAnAhzuASDCXaSqoGiKj+dTg9EQXarUoFQBIvYtnjSF1uX2lV+hKf6Uv5q8Iz4qWWk2NDcpu0Javs86RwEE7gG/3fZ47LTyH2geau65DY/lHFzaZi56A8yeakaU5xGSigG59MYrnTL10Nj5YQQgVLFvAxR0nfgV7hCbPV2MapDS5YJDUduOAgW0ywCkAAOpIPAkRZt1XY4qHrHUoQ5NSlxSI1wM5bJlS9axQpWuEfTECvPzihCi/vQxgk3msG5Ys59I4lQxNW5PEny3esQSkRRUjZisqBzyjl4vTOLMzwiKR76xS42dgLqCUTCcaP798oPkT7naGWPD2/J4Ug1PH7wwlVb3lGqlUad1wLENFprQ9lVU+/CL3BF/PBep0PvOA7L/hqH4VEDxHoIKlY8RWPTU5ZoplLWpfIXS7zEXy7pBQuqFhj9xvBqOEAoOHGC15wzVwAiElJMtR7aOikt2VDcR6xCejTOozrpXWDNp/5CsyVpJ1ASFAdawvnqN0+8zHDxdNU27GmLuhfaciHBBrz84+mTnBA46U+/vKIqqRvHpErMHJ4Rz46tpcQMjLJAqePh+sGJOkVzUAYBvyZoHWspdi1fWLEsujIELam/28UKXz/SKpqyyanLyMETRTpFlglCCfPyEDrVgN535tBNkw6xQPpO8+cBaxIWWY9lR1UBuqtI9Y3Nssa7qWSprqcK/SOUYywh0H+dP/ALJjY7RPaHLyjq4Fc0rmVLQRLNavmNP1gSxgi+Wehz3cIZrtaxL7xxONRlkY7ZmXImqIS901CQn/ANQI3lZl1xXaqqmjA/Mb/ZLgmYnsg/xK8kwLbT25v/3H/wBJcZMf/wBTHp7gt5mzx5YxTae6nmesEzhhwPrAoPcG4eIH3jiNc2xZIDkh1pLs35wWkjFx5eUUqQAumvoYuRMLPvPmYWCsmIj/2Q=="/>
          <p:cNvSpPr>
            <a:spLocks noChangeAspect="1" noChangeArrowheads="1"/>
          </p:cNvSpPr>
          <p:nvPr/>
        </p:nvSpPr>
        <p:spPr bwMode="auto">
          <a:xfrm>
            <a:off x="116681" y="-192617"/>
            <a:ext cx="228600" cy="406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4" name="Naslov 1"/>
          <p:cNvSpPr>
            <a:spLocks noGrp="1"/>
          </p:cNvSpPr>
          <p:nvPr>
            <p:ph type="ctrTitle"/>
          </p:nvPr>
        </p:nvSpPr>
        <p:spPr>
          <a:xfrm>
            <a:off x="0" y="0"/>
            <a:ext cx="9558000" cy="3960000"/>
          </a:xfrm>
        </p:spPr>
        <p:txBody>
          <a:bodyPr>
            <a:noAutofit/>
          </a:bodyPr>
          <a:lstStyle/>
          <a:p>
            <a:r>
              <a:rPr lang="hr-HR" sz="2800" b="1" dirty="0" smtClean="0"/>
              <a:t>GRAĐEVINSKI FAKULTET OSIJEK</a:t>
            </a:r>
            <a:br>
              <a:rPr lang="hr-HR" sz="2800" b="1" dirty="0" smtClean="0"/>
            </a:br>
            <a:r>
              <a:rPr lang="hr-HR" sz="2800" b="1" dirty="0" smtClean="0"/>
              <a:t>SVEUČILIŠTA JOSIPA JURJA STROSSMAYERA U OSIJEKU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i="1" dirty="0" smtClean="0"/>
              <a:t>poziva Vas na </a:t>
            </a:r>
            <a:r>
              <a:rPr lang="hr-HR" sz="2800" i="1" dirty="0" smtClean="0"/>
              <a:t>znanstvena predavanja</a:t>
            </a: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4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OBJAVLJIVANJE ZNANSTVENIH RADOVA - GDJE I KAKO?</a:t>
            </a:r>
            <a:endParaRPr lang="hr-HR" sz="4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Naslov 1"/>
          <p:cNvSpPr txBox="1">
            <a:spLocks/>
          </p:cNvSpPr>
          <p:nvPr/>
        </p:nvSpPr>
        <p:spPr>
          <a:xfrm>
            <a:off x="0" y="3880520"/>
            <a:ext cx="9558000" cy="1440000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r-HR" sz="2800" i="1" dirty="0" smtClean="0">
                <a:latin typeface="+mn-lt"/>
              </a:rPr>
              <a:t>Predavač: </a:t>
            </a:r>
            <a:r>
              <a:rPr lang="hr-HR" sz="2800" b="1" i="1" dirty="0" smtClean="0">
                <a:latin typeface="+mn-lt"/>
              </a:rPr>
              <a:t>dr. </a:t>
            </a:r>
            <a:r>
              <a:rPr lang="hr-HR" sz="2800" b="1" i="1" dirty="0" err="1" smtClean="0">
                <a:latin typeface="+mn-lt"/>
              </a:rPr>
              <a:t>sc</a:t>
            </a:r>
            <a:r>
              <a:rPr lang="hr-HR" sz="2800" b="1" i="1" dirty="0" smtClean="0">
                <a:latin typeface="+mn-lt"/>
              </a:rPr>
              <a:t>. Bojan Macan </a:t>
            </a:r>
            <a:r>
              <a:rPr lang="hr-HR" sz="2800" i="1" dirty="0" smtClean="0">
                <a:latin typeface="+mn-lt"/>
              </a:rPr>
              <a:t/>
            </a:r>
            <a:br>
              <a:rPr lang="hr-HR" sz="2800" i="1" dirty="0" smtClean="0">
                <a:latin typeface="+mn-lt"/>
              </a:rPr>
            </a:br>
            <a:r>
              <a:rPr lang="hr-HR" sz="2800" i="1" dirty="0">
                <a:latin typeface="+mn-lt"/>
              </a:rPr>
              <a:t>V</a:t>
            </a:r>
            <a:r>
              <a:rPr lang="pl-PL" sz="2800" i="1" dirty="0" smtClean="0">
                <a:solidFill>
                  <a:srgbClr val="000000"/>
                </a:solidFill>
                <a:latin typeface="+mn-lt"/>
              </a:rPr>
              <a:t>oditelj </a:t>
            </a:r>
            <a:r>
              <a:rPr lang="pl-PL" sz="2800" i="1" dirty="0">
                <a:solidFill>
                  <a:srgbClr val="000000"/>
                </a:solidFill>
                <a:latin typeface="+mn-lt"/>
              </a:rPr>
              <a:t>Centra za znanstvene </a:t>
            </a:r>
            <a:r>
              <a:rPr lang="pl-PL" sz="2800" i="1" dirty="0" smtClean="0">
                <a:solidFill>
                  <a:srgbClr val="000000"/>
                </a:solidFill>
                <a:latin typeface="+mn-lt"/>
              </a:rPr>
              <a:t>informacije</a:t>
            </a:r>
          </a:p>
          <a:p>
            <a:pPr algn="l"/>
            <a:r>
              <a:rPr lang="hr-HR" sz="2800" i="1" dirty="0">
                <a:solidFill>
                  <a:srgbClr val="000000"/>
                </a:solidFill>
                <a:latin typeface="+mn-lt"/>
              </a:rPr>
              <a:t>Institut Ruđer Bošković</a:t>
            </a:r>
            <a:endParaRPr lang="hr-HR" sz="2800" i="1" dirty="0">
              <a:latin typeface="+mn-lt"/>
            </a:endParaRPr>
          </a:p>
        </p:txBody>
      </p:sp>
      <p:sp>
        <p:nvSpPr>
          <p:cNvPr id="13" name="Naslov 1"/>
          <p:cNvSpPr txBox="1">
            <a:spLocks/>
          </p:cNvSpPr>
          <p:nvPr/>
        </p:nvSpPr>
        <p:spPr>
          <a:xfrm>
            <a:off x="0" y="5104656"/>
            <a:ext cx="9558000" cy="3089072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r-HR" sz="2800" b="1" dirty="0" smtClean="0"/>
              <a:t>Srijeda</a:t>
            </a:r>
            <a:r>
              <a:rPr lang="hr-HR" sz="2800" b="1" dirty="0" smtClean="0"/>
              <a:t>	</a:t>
            </a:r>
            <a:r>
              <a:rPr lang="hr-HR" sz="2800" b="1" dirty="0" smtClean="0"/>
              <a:t>  </a:t>
            </a:r>
            <a:r>
              <a:rPr lang="hr-HR" sz="2800" b="1" dirty="0" smtClean="0"/>
              <a:t>	</a:t>
            </a:r>
            <a:r>
              <a:rPr lang="hr-HR" sz="2800" b="1" dirty="0" smtClean="0"/>
              <a:t>                Građevinski </a:t>
            </a:r>
            <a:r>
              <a:rPr lang="hr-HR" sz="2800" b="1" dirty="0" smtClean="0"/>
              <a:t>fakultet Osijek</a:t>
            </a:r>
          </a:p>
          <a:p>
            <a:pPr algn="l"/>
            <a:r>
              <a:rPr lang="hr-HR" sz="2800" b="1" dirty="0" smtClean="0"/>
              <a:t>22. ožujka 2017.</a:t>
            </a:r>
            <a:r>
              <a:rPr lang="hr-HR" sz="2800" b="1" dirty="0" smtClean="0"/>
              <a:t>		Vladimira Preloga 3</a:t>
            </a:r>
          </a:p>
          <a:p>
            <a:pPr algn="l"/>
            <a:r>
              <a:rPr lang="hr-HR" sz="2800" b="1" dirty="0" smtClean="0">
                <a:solidFill>
                  <a:srgbClr val="FF0000"/>
                </a:solidFill>
              </a:rPr>
              <a:t>10:00 </a:t>
            </a:r>
            <a:r>
              <a:rPr lang="hr-HR" sz="2800" b="1" dirty="0" smtClean="0">
                <a:solidFill>
                  <a:srgbClr val="FF0000"/>
                </a:solidFill>
              </a:rPr>
              <a:t>sati</a:t>
            </a:r>
            <a:r>
              <a:rPr lang="hr-HR" sz="2800" b="1" dirty="0" smtClean="0"/>
              <a:t>		Predavaonica </a:t>
            </a:r>
            <a:r>
              <a:rPr lang="hr-HR" sz="2800" b="1" dirty="0" smtClean="0"/>
              <a:t>II.48</a:t>
            </a:r>
            <a:endParaRPr lang="hr-HR" sz="2400" i="1" dirty="0">
              <a:solidFill>
                <a:srgbClr val="FF000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3420000" y="6120000"/>
            <a:ext cx="0" cy="1260000"/>
          </a:xfrm>
          <a:prstGeom prst="line">
            <a:avLst/>
          </a:prstGeom>
          <a:ln w="63500">
            <a:solidFill>
              <a:srgbClr val="FF0000"/>
            </a:solidFill>
            <a:prstDash val="solid"/>
          </a:ln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24136" y="7791271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BIBLIOMETRIJA I ŠTO SVE UREDNIŠTVA MORAJU ZNATI O TOME</a:t>
            </a:r>
            <a:endParaRPr lang="hr-H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Naslov 1"/>
          <p:cNvSpPr txBox="1">
            <a:spLocks/>
          </p:cNvSpPr>
          <p:nvPr/>
        </p:nvSpPr>
        <p:spPr>
          <a:xfrm>
            <a:off x="118582" y="9571220"/>
            <a:ext cx="9558000" cy="3089072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r-HR" sz="2800" b="1" dirty="0" smtClean="0"/>
              <a:t>Srijeda</a:t>
            </a:r>
            <a:r>
              <a:rPr lang="hr-HR" sz="2800" b="1" dirty="0" smtClean="0"/>
              <a:t>	</a:t>
            </a:r>
            <a:r>
              <a:rPr lang="hr-HR" sz="2800" b="1" dirty="0" smtClean="0"/>
              <a:t>  </a:t>
            </a:r>
            <a:r>
              <a:rPr lang="hr-HR" sz="2800" b="1" dirty="0" smtClean="0"/>
              <a:t>	</a:t>
            </a:r>
            <a:r>
              <a:rPr lang="hr-HR" sz="2800" b="1" dirty="0" smtClean="0"/>
              <a:t>                Građevinski </a:t>
            </a:r>
            <a:r>
              <a:rPr lang="hr-HR" sz="2800" b="1" dirty="0" smtClean="0"/>
              <a:t>fakultet Osijek</a:t>
            </a:r>
          </a:p>
          <a:p>
            <a:pPr algn="l"/>
            <a:r>
              <a:rPr lang="hr-HR" sz="2800" b="1" dirty="0" smtClean="0"/>
              <a:t>22. ožujka 2017.</a:t>
            </a:r>
            <a:r>
              <a:rPr lang="hr-HR" sz="2800" b="1" dirty="0" smtClean="0"/>
              <a:t>		Vladimira Preloga 3</a:t>
            </a:r>
          </a:p>
          <a:p>
            <a:pPr algn="l"/>
            <a:r>
              <a:rPr lang="hr-HR" sz="2800" b="1" dirty="0" smtClean="0">
                <a:solidFill>
                  <a:srgbClr val="FF0000"/>
                </a:solidFill>
              </a:rPr>
              <a:t>12:00 </a:t>
            </a:r>
            <a:r>
              <a:rPr lang="hr-HR" sz="2800" b="1" dirty="0" smtClean="0">
                <a:solidFill>
                  <a:srgbClr val="FF0000"/>
                </a:solidFill>
              </a:rPr>
              <a:t>sati</a:t>
            </a:r>
            <a:r>
              <a:rPr lang="hr-HR" sz="2800" b="1" dirty="0" smtClean="0"/>
              <a:t>		Predavaonica </a:t>
            </a:r>
            <a:r>
              <a:rPr lang="hr-HR" sz="2800" b="1" dirty="0" smtClean="0"/>
              <a:t>II.48</a:t>
            </a:r>
            <a:endParaRPr lang="hr-HR" sz="2400" i="1" dirty="0">
              <a:solidFill>
                <a:srgbClr val="FF00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3419467" y="10613408"/>
            <a:ext cx="0" cy="1260000"/>
          </a:xfrm>
          <a:prstGeom prst="line">
            <a:avLst/>
          </a:prstGeom>
          <a:ln w="63500">
            <a:solidFill>
              <a:srgbClr val="FF0000"/>
            </a:solidFill>
            <a:prstDash val="solid"/>
          </a:ln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22</Words>
  <Application>Microsoft Office PowerPoint</Application>
  <PresentationFormat>A3 Paper (297x420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tema</vt:lpstr>
      <vt:lpstr>GRAĐEVINSKI FAKULTET OSIJEK SVEUČILIŠTA JOSIPA JURJA STROSSMAYERA U OSIJEKU poziva Vas na znanstvena predavanja  OBJAVLJIVANJE ZNANSTVENIH RADOVA - GDJE I KAKO?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Jurko Zovkić</dc:creator>
  <cp:lastModifiedBy>imilicevic</cp:lastModifiedBy>
  <cp:revision>42</cp:revision>
  <cp:lastPrinted>2017-03-13T13:47:59Z</cp:lastPrinted>
  <dcterms:created xsi:type="dcterms:W3CDTF">2014-11-02T08:36:57Z</dcterms:created>
  <dcterms:modified xsi:type="dcterms:W3CDTF">2017-03-13T13:48:51Z</dcterms:modified>
</cp:coreProperties>
</file>