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23941-4459-4716-A65A-58DCB5DADE1E}" type="datetimeFigureOut">
              <a:rPr lang="sr-Latn-CS" smtClean="0"/>
              <a:pPr/>
              <a:t>15.1.2018.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150C-6393-4569-9481-7D528E7501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150C-6393-4569-9481-7D528E7501A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5DE9-D4BE-4385-AC22-C501AA7532A6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6ACF-3DE5-4D2F-964B-7D1E914ACC0C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54B-7243-478E-8683-8B44AC88394B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60E-DCE7-4913-A57D-8BB79394156A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5F26-FB9E-4409-86D1-89675C252573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FA19-7A3C-4296-A231-20E85FC4D7F8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AFD-6ED2-499D-B294-78B793FD55B5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59C-E16C-4CEB-8ECA-D77CA75BECB9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C6B2-82BC-4AD5-9EA6-E2B7D2D2921F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8BA-0172-46B2-B787-437A426ECCC3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AAEE-05A8-400F-99C5-55CC26D34C03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A455-4157-417A-8056-8F886CC9C97C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E554-D7DE-4BD8-97E5-3D005C74C440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B3A8-C5BC-4F73-AF7D-FD7F3F77F5E2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1497-1C39-47D5-9348-E8F36415BE00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FA24-F87D-41A0-80B8-39F0E0EADEAA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BB06-5D93-4E2A-9CF9-A7A5271F7C2D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48D70B-D0DB-4776-8D89-3EDA4E217673}" type="datetime1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_Kingdom-City-Panoram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42657" y="452582"/>
            <a:ext cx="3343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JEDDAH  TOWER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 Kingdom tower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1584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2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hape-of-Jeddah-Tow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2677"/>
            <a:ext cx="60960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1376190_kingdom_tower_2_pi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61" y="0"/>
            <a:ext cx="71222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Kingdom_Tower_M70A9864-as-Smart-Object-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04" y="0"/>
            <a:ext cx="91357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671512"/>
            <a:ext cx="9153525" cy="55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9525"/>
            <a:ext cx="8953500" cy="683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287"/>
            <a:ext cx="883920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9525"/>
            <a:ext cx="9410700" cy="683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4762"/>
            <a:ext cx="9429750" cy="684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4287"/>
            <a:ext cx="939165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Kingdom_Tower,_Jeddah,_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70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eddah,_Saudi_Arabia_locator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1" y="0"/>
            <a:ext cx="772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SnapShot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riječ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13" y="397164"/>
            <a:ext cx="9387878" cy="599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140416162355-saudi-freedom-tower-water-canopies-horizontal-large-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17237"/>
            <a:ext cx="424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</a:p>
          <a:p>
            <a:endParaRPr lang="hr-HR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END</a:t>
            </a:r>
            <a:endParaRPr lang="hr-H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Adrian_Smi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139283088358312_Kingdom_Tower_above_the_clouds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5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twob_tow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Kingdom_Tower_Landscape_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0" y="0"/>
            <a:ext cx="90054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kingdomtower_med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7" y="0"/>
            <a:ext cx="73429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JeddahTower-carousel1-1070x730_tcm108-19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046" y="2307244"/>
            <a:ext cx="5255541" cy="358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eddah-Economic-C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9" y="225425"/>
            <a:ext cx="6540104" cy="447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kingdomtower_ext-skyterraceup_(c)as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1" y="0"/>
            <a:ext cx="48520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Outdoor-Balco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41" y="0"/>
            <a:ext cx="48434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TF10001006</Template>
  <TotalTime>312</TotalTime>
  <Words>35</Words>
  <Application>Microsoft Office PowerPoint</Application>
  <PresentationFormat>Widescreen</PresentationFormat>
  <Paragraphs>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korisnik</cp:lastModifiedBy>
  <cp:revision>30</cp:revision>
  <dcterms:created xsi:type="dcterms:W3CDTF">2015-09-22T16:41:35Z</dcterms:created>
  <dcterms:modified xsi:type="dcterms:W3CDTF">2018-01-15T08:43:58Z</dcterms:modified>
</cp:coreProperties>
</file>