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10080625" cy="10080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B61AD1-4D88-47F1-9AAE-2DCCA5678452}" v="2" dt="2024-03-13T07:53:17.1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24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a Miličević" userId="c9f8a651-d152-4472-9cef-579f47bad521" providerId="ADAL" clId="{2CB61AD1-4D88-47F1-9AAE-2DCCA5678452}"/>
    <pc:docChg chg="custSel modSld">
      <pc:chgData name="Ivana Miličević" userId="c9f8a651-d152-4472-9cef-579f47bad521" providerId="ADAL" clId="{2CB61AD1-4D88-47F1-9AAE-2DCCA5678452}" dt="2024-03-13T07:53:25.026" v="110" actId="1076"/>
      <pc:docMkLst>
        <pc:docMk/>
      </pc:docMkLst>
      <pc:sldChg chg="addSp delSp modSp mod">
        <pc:chgData name="Ivana Miličević" userId="c9f8a651-d152-4472-9cef-579f47bad521" providerId="ADAL" clId="{2CB61AD1-4D88-47F1-9AAE-2DCCA5678452}" dt="2024-03-13T07:53:25.026" v="110" actId="1076"/>
        <pc:sldMkLst>
          <pc:docMk/>
          <pc:sldMk cId="2830055911" sldId="256"/>
        </pc:sldMkLst>
        <pc:spChg chg="mod">
          <ac:chgData name="Ivana Miličević" userId="c9f8a651-d152-4472-9cef-579f47bad521" providerId="ADAL" clId="{2CB61AD1-4D88-47F1-9AAE-2DCCA5678452}" dt="2024-03-13T07:48:49.077" v="43" actId="20577"/>
          <ac:spMkLst>
            <pc:docMk/>
            <pc:sldMk cId="2830055911" sldId="256"/>
            <ac:spMk id="5" creationId="{978DEA45-EBE7-3693-B34C-66CAD7676BBB}"/>
          </ac:spMkLst>
        </pc:spChg>
        <pc:spChg chg="mod">
          <ac:chgData name="Ivana Miličević" userId="c9f8a651-d152-4472-9cef-579f47bad521" providerId="ADAL" clId="{2CB61AD1-4D88-47F1-9AAE-2DCCA5678452}" dt="2024-03-13T07:48:16.572" v="13" actId="20577"/>
          <ac:spMkLst>
            <pc:docMk/>
            <pc:sldMk cId="2830055911" sldId="256"/>
            <ac:spMk id="8" creationId="{34E10A32-309F-37CC-0FBC-9B00E4D46388}"/>
          </ac:spMkLst>
        </pc:spChg>
        <pc:spChg chg="mod">
          <ac:chgData name="Ivana Miličević" userId="c9f8a651-d152-4472-9cef-579f47bad521" providerId="ADAL" clId="{2CB61AD1-4D88-47F1-9AAE-2DCCA5678452}" dt="2024-03-13T07:48:26.582" v="15" actId="20577"/>
          <ac:spMkLst>
            <pc:docMk/>
            <pc:sldMk cId="2830055911" sldId="256"/>
            <ac:spMk id="12" creationId="{9836FF0C-0590-D0B4-6B18-A3DE46DB7591}"/>
          </ac:spMkLst>
        </pc:spChg>
        <pc:spChg chg="mod">
          <ac:chgData name="Ivana Miličević" userId="c9f8a651-d152-4472-9cef-579f47bad521" providerId="ADAL" clId="{2CB61AD1-4D88-47F1-9AAE-2DCCA5678452}" dt="2024-03-13T07:49:14.153" v="78" actId="20577"/>
          <ac:spMkLst>
            <pc:docMk/>
            <pc:sldMk cId="2830055911" sldId="256"/>
            <ac:spMk id="13" creationId="{FCEE062D-A0C6-45AC-D24E-35CD9BA1CBEE}"/>
          </ac:spMkLst>
        </pc:spChg>
        <pc:spChg chg="mod">
          <ac:chgData name="Ivana Miličević" userId="c9f8a651-d152-4472-9cef-579f47bad521" providerId="ADAL" clId="{2CB61AD1-4D88-47F1-9AAE-2DCCA5678452}" dt="2024-03-13T07:49:24.817" v="79"/>
          <ac:spMkLst>
            <pc:docMk/>
            <pc:sldMk cId="2830055911" sldId="256"/>
            <ac:spMk id="15" creationId="{D77A372A-95B7-FA54-3610-43D725F528FE}"/>
          </ac:spMkLst>
        </pc:spChg>
        <pc:spChg chg="mod">
          <ac:chgData name="Ivana Miličević" userId="c9f8a651-d152-4472-9cef-579f47bad521" providerId="ADAL" clId="{2CB61AD1-4D88-47F1-9AAE-2DCCA5678452}" dt="2024-03-13T07:52:18.202" v="103" actId="6549"/>
          <ac:spMkLst>
            <pc:docMk/>
            <pc:sldMk cId="2830055911" sldId="256"/>
            <ac:spMk id="16" creationId="{AA03A117-235B-63F4-B092-62DF17083161}"/>
          </ac:spMkLst>
        </pc:spChg>
        <pc:spChg chg="mod">
          <ac:chgData name="Ivana Miličević" userId="c9f8a651-d152-4472-9cef-579f47bad521" providerId="ADAL" clId="{2CB61AD1-4D88-47F1-9AAE-2DCCA5678452}" dt="2024-03-13T07:50:26.472" v="81" actId="20577"/>
          <ac:spMkLst>
            <pc:docMk/>
            <pc:sldMk cId="2830055911" sldId="256"/>
            <ac:spMk id="18" creationId="{7EF219A8-1B93-575E-6EF7-A977C33BDCA1}"/>
          </ac:spMkLst>
        </pc:spChg>
        <pc:picChg chg="del">
          <ac:chgData name="Ivana Miličević" userId="c9f8a651-d152-4472-9cef-579f47bad521" providerId="ADAL" clId="{2CB61AD1-4D88-47F1-9AAE-2DCCA5678452}" dt="2024-03-13T07:53:15.224" v="104" actId="478"/>
          <ac:picMkLst>
            <pc:docMk/>
            <pc:sldMk cId="2830055911" sldId="256"/>
            <ac:picMk id="2" creationId="{FEA52AEF-97C4-4736-FDD1-D506B0FF81D5}"/>
          </ac:picMkLst>
        </pc:picChg>
        <pc:picChg chg="add mod">
          <ac:chgData name="Ivana Miličević" userId="c9f8a651-d152-4472-9cef-579f47bad521" providerId="ADAL" clId="{2CB61AD1-4D88-47F1-9AAE-2DCCA5678452}" dt="2024-03-13T07:53:25.026" v="110" actId="1076"/>
          <ac:picMkLst>
            <pc:docMk/>
            <pc:sldMk cId="2830055911" sldId="256"/>
            <ac:picMk id="3" creationId="{77A7BDF9-55FC-E53D-E708-239A3B4BBBC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649770"/>
            <a:ext cx="8568531" cy="3509551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5294662"/>
            <a:ext cx="7560469" cy="2433817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017" indent="0" algn="ctr">
              <a:buNone/>
              <a:defRPr sz="2205"/>
            </a:lvl2pPr>
            <a:lvl3pPr marL="1008035" indent="0" algn="ctr">
              <a:buNone/>
              <a:defRPr sz="1984"/>
            </a:lvl3pPr>
            <a:lvl4pPr marL="1512052" indent="0" algn="ctr">
              <a:buNone/>
              <a:defRPr sz="1764"/>
            </a:lvl4pPr>
            <a:lvl5pPr marL="2016069" indent="0" algn="ctr">
              <a:buNone/>
              <a:defRPr sz="1764"/>
            </a:lvl5pPr>
            <a:lvl6pPr marL="2520086" indent="0" algn="ctr">
              <a:buNone/>
              <a:defRPr sz="1764"/>
            </a:lvl6pPr>
            <a:lvl7pPr marL="3024104" indent="0" algn="ctr">
              <a:buNone/>
              <a:defRPr sz="1764"/>
            </a:lvl7pPr>
            <a:lvl8pPr marL="3528121" indent="0" algn="ctr">
              <a:buNone/>
              <a:defRPr sz="1764"/>
            </a:lvl8pPr>
            <a:lvl9pPr marL="4032138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8F34-AEEA-4DB9-8E49-539263799987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1E99-C559-4DAF-B6BD-3BB0B084D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252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8F34-AEEA-4DB9-8E49-539263799987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1E99-C559-4DAF-B6BD-3BB0B084D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02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536700"/>
            <a:ext cx="2173635" cy="85428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536700"/>
            <a:ext cx="6394896" cy="85428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8F34-AEEA-4DB9-8E49-539263799987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1E99-C559-4DAF-B6BD-3BB0B084D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49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8F34-AEEA-4DB9-8E49-539263799987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1E99-C559-4DAF-B6BD-3BB0B084D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58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2513159"/>
            <a:ext cx="8694539" cy="4193259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6746088"/>
            <a:ext cx="8694539" cy="2205136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4017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035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205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06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0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104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812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213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8F34-AEEA-4DB9-8E49-539263799987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1E99-C559-4DAF-B6BD-3BB0B084D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320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2683500"/>
            <a:ext cx="4284266" cy="63960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2683500"/>
            <a:ext cx="4284266" cy="63960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8F34-AEEA-4DB9-8E49-539263799987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1E99-C559-4DAF-B6BD-3BB0B084D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07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36702"/>
            <a:ext cx="8694539" cy="194845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2471154"/>
            <a:ext cx="4264576" cy="1211074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17" indent="0">
              <a:buNone/>
              <a:defRPr sz="2205" b="1"/>
            </a:lvl2pPr>
            <a:lvl3pPr marL="1008035" indent="0">
              <a:buNone/>
              <a:defRPr sz="1984" b="1"/>
            </a:lvl3pPr>
            <a:lvl4pPr marL="1512052" indent="0">
              <a:buNone/>
              <a:defRPr sz="1764" b="1"/>
            </a:lvl4pPr>
            <a:lvl5pPr marL="2016069" indent="0">
              <a:buNone/>
              <a:defRPr sz="1764" b="1"/>
            </a:lvl5pPr>
            <a:lvl6pPr marL="2520086" indent="0">
              <a:buNone/>
              <a:defRPr sz="1764" b="1"/>
            </a:lvl6pPr>
            <a:lvl7pPr marL="3024104" indent="0">
              <a:buNone/>
              <a:defRPr sz="1764" b="1"/>
            </a:lvl7pPr>
            <a:lvl8pPr marL="3528121" indent="0">
              <a:buNone/>
              <a:defRPr sz="1764" b="1"/>
            </a:lvl8pPr>
            <a:lvl9pPr marL="4032138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7" y="3682228"/>
            <a:ext cx="4264576" cy="54160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7" y="2471154"/>
            <a:ext cx="4285579" cy="1211074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17" indent="0">
              <a:buNone/>
              <a:defRPr sz="2205" b="1"/>
            </a:lvl2pPr>
            <a:lvl3pPr marL="1008035" indent="0">
              <a:buNone/>
              <a:defRPr sz="1984" b="1"/>
            </a:lvl3pPr>
            <a:lvl4pPr marL="1512052" indent="0">
              <a:buNone/>
              <a:defRPr sz="1764" b="1"/>
            </a:lvl4pPr>
            <a:lvl5pPr marL="2016069" indent="0">
              <a:buNone/>
              <a:defRPr sz="1764" b="1"/>
            </a:lvl5pPr>
            <a:lvl6pPr marL="2520086" indent="0">
              <a:buNone/>
              <a:defRPr sz="1764" b="1"/>
            </a:lvl6pPr>
            <a:lvl7pPr marL="3024104" indent="0">
              <a:buNone/>
              <a:defRPr sz="1764" b="1"/>
            </a:lvl7pPr>
            <a:lvl8pPr marL="3528121" indent="0">
              <a:buNone/>
              <a:defRPr sz="1764" b="1"/>
            </a:lvl8pPr>
            <a:lvl9pPr marL="4032138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7" y="3682228"/>
            <a:ext cx="4285579" cy="54160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8F34-AEEA-4DB9-8E49-539263799987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1E99-C559-4DAF-B6BD-3BB0B084D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00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8F34-AEEA-4DB9-8E49-539263799987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1E99-C559-4DAF-B6BD-3BB0B084D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87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8F34-AEEA-4DB9-8E49-539263799987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1E99-C559-4DAF-B6BD-3BB0B084D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166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672042"/>
            <a:ext cx="3251264" cy="2352146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1451426"/>
            <a:ext cx="5103316" cy="7163777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3024188"/>
            <a:ext cx="3251264" cy="5602681"/>
          </a:xfrm>
        </p:spPr>
        <p:txBody>
          <a:bodyPr/>
          <a:lstStyle>
            <a:lvl1pPr marL="0" indent="0">
              <a:buNone/>
              <a:defRPr sz="1764"/>
            </a:lvl1pPr>
            <a:lvl2pPr marL="504017" indent="0">
              <a:buNone/>
              <a:defRPr sz="1543"/>
            </a:lvl2pPr>
            <a:lvl3pPr marL="1008035" indent="0">
              <a:buNone/>
              <a:defRPr sz="1323"/>
            </a:lvl3pPr>
            <a:lvl4pPr marL="1512052" indent="0">
              <a:buNone/>
              <a:defRPr sz="1102"/>
            </a:lvl4pPr>
            <a:lvl5pPr marL="2016069" indent="0">
              <a:buNone/>
              <a:defRPr sz="1102"/>
            </a:lvl5pPr>
            <a:lvl6pPr marL="2520086" indent="0">
              <a:buNone/>
              <a:defRPr sz="1102"/>
            </a:lvl6pPr>
            <a:lvl7pPr marL="3024104" indent="0">
              <a:buNone/>
              <a:defRPr sz="1102"/>
            </a:lvl7pPr>
            <a:lvl8pPr marL="3528121" indent="0">
              <a:buNone/>
              <a:defRPr sz="1102"/>
            </a:lvl8pPr>
            <a:lvl9pPr marL="4032138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8F34-AEEA-4DB9-8E49-539263799987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1E99-C559-4DAF-B6BD-3BB0B084D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672042"/>
            <a:ext cx="3251264" cy="2352146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5579" y="1451426"/>
            <a:ext cx="5103316" cy="7163777"/>
          </a:xfrm>
        </p:spPr>
        <p:txBody>
          <a:bodyPr anchor="t"/>
          <a:lstStyle>
            <a:lvl1pPr marL="0" indent="0">
              <a:buNone/>
              <a:defRPr sz="3528"/>
            </a:lvl1pPr>
            <a:lvl2pPr marL="504017" indent="0">
              <a:buNone/>
              <a:defRPr sz="3087"/>
            </a:lvl2pPr>
            <a:lvl3pPr marL="1008035" indent="0">
              <a:buNone/>
              <a:defRPr sz="2646"/>
            </a:lvl3pPr>
            <a:lvl4pPr marL="1512052" indent="0">
              <a:buNone/>
              <a:defRPr sz="2205"/>
            </a:lvl4pPr>
            <a:lvl5pPr marL="2016069" indent="0">
              <a:buNone/>
              <a:defRPr sz="2205"/>
            </a:lvl5pPr>
            <a:lvl6pPr marL="2520086" indent="0">
              <a:buNone/>
              <a:defRPr sz="2205"/>
            </a:lvl6pPr>
            <a:lvl7pPr marL="3024104" indent="0">
              <a:buNone/>
              <a:defRPr sz="2205"/>
            </a:lvl7pPr>
            <a:lvl8pPr marL="3528121" indent="0">
              <a:buNone/>
              <a:defRPr sz="2205"/>
            </a:lvl8pPr>
            <a:lvl9pPr marL="4032138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3024188"/>
            <a:ext cx="3251264" cy="5602681"/>
          </a:xfrm>
        </p:spPr>
        <p:txBody>
          <a:bodyPr/>
          <a:lstStyle>
            <a:lvl1pPr marL="0" indent="0">
              <a:buNone/>
              <a:defRPr sz="1764"/>
            </a:lvl1pPr>
            <a:lvl2pPr marL="504017" indent="0">
              <a:buNone/>
              <a:defRPr sz="1543"/>
            </a:lvl2pPr>
            <a:lvl3pPr marL="1008035" indent="0">
              <a:buNone/>
              <a:defRPr sz="1323"/>
            </a:lvl3pPr>
            <a:lvl4pPr marL="1512052" indent="0">
              <a:buNone/>
              <a:defRPr sz="1102"/>
            </a:lvl4pPr>
            <a:lvl5pPr marL="2016069" indent="0">
              <a:buNone/>
              <a:defRPr sz="1102"/>
            </a:lvl5pPr>
            <a:lvl6pPr marL="2520086" indent="0">
              <a:buNone/>
              <a:defRPr sz="1102"/>
            </a:lvl6pPr>
            <a:lvl7pPr marL="3024104" indent="0">
              <a:buNone/>
              <a:defRPr sz="1102"/>
            </a:lvl7pPr>
            <a:lvl8pPr marL="3528121" indent="0">
              <a:buNone/>
              <a:defRPr sz="1102"/>
            </a:lvl8pPr>
            <a:lvl9pPr marL="4032138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8F34-AEEA-4DB9-8E49-539263799987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1E99-C559-4DAF-B6BD-3BB0B084D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755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43" y="536702"/>
            <a:ext cx="8694539" cy="1948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43" y="2683500"/>
            <a:ext cx="8694539" cy="639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3" y="9343248"/>
            <a:ext cx="2268141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48F34-AEEA-4DB9-8E49-539263799987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7" y="9343248"/>
            <a:ext cx="3402211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441" y="9343248"/>
            <a:ext cx="2268141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F1E99-C559-4DAF-B6BD-3BB0B084D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0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008035" rtl="0" eaLnBrk="1" latinLnBrk="0" hangingPunct="1">
        <a:lnSpc>
          <a:spcPct val="90000"/>
        </a:lnSpc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9" indent="-252009" algn="l" defTabSz="1008035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26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060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078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forms.office.com/e/qeTSySvXuh" TargetMode="External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fos.hr/" TargetMode="External"/><Relationship Id="rId10" Type="http://schemas.openxmlformats.org/officeDocument/2006/relationships/image" Target="../media/image5.png"/><Relationship Id="rId4" Type="http://schemas.openxmlformats.org/officeDocument/2006/relationships/hyperlink" Target="mailto:gfos@gfos.hr" TargetMode="Externa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 10">
            <a:extLst>
              <a:ext uri="{FF2B5EF4-FFF2-40B4-BE49-F238E27FC236}">
                <a16:creationId xmlns:a16="http://schemas.microsoft.com/office/drawing/2014/main" id="{7E0593D0-88DE-7C2F-5D4D-D4A27143DFFF}"/>
              </a:ext>
            </a:extLst>
          </p:cNvPr>
          <p:cNvGrpSpPr/>
          <p:nvPr/>
        </p:nvGrpSpPr>
        <p:grpSpPr>
          <a:xfrm>
            <a:off x="-48427" y="-31538"/>
            <a:ext cx="10129052" cy="3613029"/>
            <a:chOff x="-1202539" y="-42651"/>
            <a:chExt cx="10129052" cy="3613029"/>
          </a:xfrm>
        </p:grpSpPr>
        <p:pic>
          <p:nvPicPr>
            <p:cNvPr id="4" name="Picture 5">
              <a:extLst>
                <a:ext uri="{FF2B5EF4-FFF2-40B4-BE49-F238E27FC236}">
                  <a16:creationId xmlns:a16="http://schemas.microsoft.com/office/drawing/2014/main" id="{C3E5E4D0-54B1-C553-1332-B57CEFA2F3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672"/>
            <a:stretch/>
          </p:blipFill>
          <p:spPr>
            <a:xfrm>
              <a:off x="243472" y="-11113"/>
              <a:ext cx="8683041" cy="3581491"/>
            </a:xfrm>
            <a:prstGeom prst="rect">
              <a:avLst/>
            </a:prstGeom>
          </p:spPr>
        </p:pic>
        <p:sp>
          <p:nvSpPr>
            <p:cNvPr id="7" name="Strelica: peterokut 6">
              <a:extLst>
                <a:ext uri="{FF2B5EF4-FFF2-40B4-BE49-F238E27FC236}">
                  <a16:creationId xmlns:a16="http://schemas.microsoft.com/office/drawing/2014/main" id="{179BBEAE-B845-DC3D-3E1A-82102B22727B}"/>
                </a:ext>
              </a:extLst>
            </p:cNvPr>
            <p:cNvSpPr/>
            <p:nvPr/>
          </p:nvSpPr>
          <p:spPr>
            <a:xfrm>
              <a:off x="-366232" y="-42651"/>
              <a:ext cx="3502239" cy="3613029"/>
            </a:xfrm>
            <a:prstGeom prst="homePlate">
              <a:avLst/>
            </a:prstGeom>
            <a:solidFill>
              <a:schemeClr val="bg1">
                <a:alpha val="39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Strelica: peterokut 5">
              <a:extLst>
                <a:ext uri="{FF2B5EF4-FFF2-40B4-BE49-F238E27FC236}">
                  <a16:creationId xmlns:a16="http://schemas.microsoft.com/office/drawing/2014/main" id="{BFDE3F06-26AE-DA54-3AFB-3C5751CF112A}"/>
                </a:ext>
              </a:extLst>
            </p:cNvPr>
            <p:cNvSpPr/>
            <p:nvPr/>
          </p:nvSpPr>
          <p:spPr>
            <a:xfrm>
              <a:off x="-1202539" y="-42651"/>
              <a:ext cx="3640940" cy="3613029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" name="Naslov 26">
            <a:extLst>
              <a:ext uri="{FF2B5EF4-FFF2-40B4-BE49-F238E27FC236}">
                <a16:creationId xmlns:a16="http://schemas.microsoft.com/office/drawing/2014/main" id="{978DEA45-EBE7-3693-B34C-66CAD7676BBB}"/>
              </a:ext>
            </a:extLst>
          </p:cNvPr>
          <p:cNvSpPr txBox="1">
            <a:spLocks/>
          </p:cNvSpPr>
          <p:nvPr/>
        </p:nvSpPr>
        <p:spPr>
          <a:xfrm>
            <a:off x="0" y="3586436"/>
            <a:ext cx="10080624" cy="843970"/>
          </a:xfrm>
          <a:prstGeom prst="rect">
            <a:avLst/>
          </a:prstGeom>
        </p:spPr>
        <p:txBody>
          <a:bodyPr vert="horz" lIns="23869" tIns="11935" rIns="23869" bIns="11935" rtlCol="0" anchor="ctr">
            <a:noAutofit/>
          </a:bodyPr>
          <a:lstStyle>
            <a:lvl1pPr algn="l" defTabSz="77724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2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202904"/>
            <a:r>
              <a:rPr lang="it-IT" sz="2200" cap="none" dirty="0">
                <a:solidFill>
                  <a:srgbClr val="1C1C1C"/>
                </a:solidFill>
                <a:latin typeface="Franklin Gothic Book"/>
              </a:rPr>
              <a:t>STRUČNA </a:t>
            </a:r>
            <a:r>
              <a:rPr lang="hr-HR" sz="2200" cap="none" dirty="0">
                <a:solidFill>
                  <a:srgbClr val="1C1C1C"/>
                </a:solidFill>
                <a:latin typeface="Franklin Gothic Book"/>
              </a:rPr>
              <a:t>RADIONICA</a:t>
            </a:r>
            <a:r>
              <a:rPr lang="it-IT" sz="2200" cap="none" dirty="0">
                <a:solidFill>
                  <a:srgbClr val="1C1C1C"/>
                </a:solidFill>
                <a:latin typeface="Franklin Gothic Book"/>
              </a:rPr>
              <a:t> </a:t>
            </a:r>
            <a:endParaRPr lang="hr-HR" sz="2200" cap="none" dirty="0">
              <a:solidFill>
                <a:srgbClr val="1C1C1C"/>
              </a:solidFill>
              <a:latin typeface="Franklin Gothic Book"/>
            </a:endParaRPr>
          </a:p>
          <a:p>
            <a:pPr algn="ctr" defTabSz="202904"/>
            <a:r>
              <a:rPr lang="pt-BR" sz="2200" cap="none" dirty="0">
                <a:solidFill>
                  <a:srgbClr val="1C1C1C"/>
                </a:solidFill>
                <a:latin typeface="Franklin Gothic Book"/>
              </a:rPr>
              <a:t>Prikaz simulacije procesa izdavanja uporabne dozvole </a:t>
            </a:r>
            <a:endParaRPr lang="it-IT" sz="2200" cap="none" dirty="0">
              <a:solidFill>
                <a:srgbClr val="1C1C1C"/>
              </a:solidFill>
              <a:latin typeface="Franklin Gothic Book"/>
            </a:endParaRPr>
          </a:p>
        </p:txBody>
      </p:sp>
      <p:sp>
        <p:nvSpPr>
          <p:cNvPr id="22" name="Rezervirano mjesto za tekst 42">
            <a:extLst>
              <a:ext uri="{FF2B5EF4-FFF2-40B4-BE49-F238E27FC236}">
                <a16:creationId xmlns:a16="http://schemas.microsoft.com/office/drawing/2014/main" id="{79FDB8A8-50D0-B339-20AB-C77ECAD6FE4F}"/>
              </a:ext>
            </a:extLst>
          </p:cNvPr>
          <p:cNvSpPr txBox="1">
            <a:spLocks/>
          </p:cNvSpPr>
          <p:nvPr/>
        </p:nvSpPr>
        <p:spPr>
          <a:xfrm>
            <a:off x="554280" y="6616313"/>
            <a:ext cx="2124000" cy="3158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777240" rtl="0" eaLnBrk="1" latinLnBrk="0" hangingPunct="1">
              <a:lnSpc>
                <a:spcPct val="82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 cap="none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dirty="0">
                <a:solidFill>
                  <a:srgbClr val="1C1C1C"/>
                </a:solidFill>
                <a:latin typeface="Franklin Gothic Book"/>
              </a:rPr>
              <a:t>Kratak opis</a:t>
            </a:r>
          </a:p>
        </p:txBody>
      </p:sp>
      <p:sp>
        <p:nvSpPr>
          <p:cNvPr id="24" name="Rezervirano mjesto za tekst 5">
            <a:extLst>
              <a:ext uri="{FF2B5EF4-FFF2-40B4-BE49-F238E27FC236}">
                <a16:creationId xmlns:a16="http://schemas.microsoft.com/office/drawing/2014/main" id="{90765EA7-C0EE-61AA-6E83-B5CE89A23253}"/>
              </a:ext>
            </a:extLst>
          </p:cNvPr>
          <p:cNvSpPr txBox="1">
            <a:spLocks/>
          </p:cNvSpPr>
          <p:nvPr/>
        </p:nvSpPr>
        <p:spPr>
          <a:xfrm>
            <a:off x="4161994" y="6653995"/>
            <a:ext cx="1926496" cy="3158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777240" rtl="0" eaLnBrk="1" latinLnBrk="0" hangingPunct="1">
              <a:lnSpc>
                <a:spcPct val="82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 cap="none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dirty="0">
                <a:solidFill>
                  <a:srgbClr val="1C1C1C"/>
                </a:solidFill>
                <a:latin typeface="Franklin Gothic Book"/>
              </a:rPr>
              <a:t>Kome je radionica namijenjena?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B2F8F6BD-42BB-F22A-1DED-850DD55159F9}"/>
              </a:ext>
            </a:extLst>
          </p:cNvPr>
          <p:cNvSpPr/>
          <p:nvPr/>
        </p:nvSpPr>
        <p:spPr>
          <a:xfrm>
            <a:off x="0" y="9062049"/>
            <a:ext cx="10080625" cy="8915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ORGANIZATOR RADIONICE: </a:t>
            </a:r>
          </a:p>
          <a:p>
            <a:pPr algn="ctr"/>
            <a:r>
              <a:rPr lang="hr-HR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Građevinski i arhitektonski fakultet Osijek</a:t>
            </a:r>
          </a:p>
          <a:p>
            <a:pPr algn="ctr"/>
            <a:endParaRPr lang="hr-HR" sz="1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hr-HR" sz="1000" dirty="0">
                <a:solidFill>
                  <a:schemeClr val="tx1"/>
                </a:solidFill>
                <a:latin typeface="Arial Narrow" panose="020B0606020202030204" pitchFamily="34" charset="0"/>
              </a:rPr>
              <a:t>Vladimira Preloga 3, 31 000 Osijek</a:t>
            </a:r>
          </a:p>
          <a:p>
            <a:pPr algn="ctr"/>
            <a:r>
              <a:rPr lang="hr-HR" sz="1000" dirty="0">
                <a:solidFill>
                  <a:schemeClr val="tx1"/>
                </a:solidFill>
                <a:latin typeface="Arial Narrow" panose="020B0606020202030204" pitchFamily="34" charset="0"/>
              </a:rPr>
              <a:t>+385 31 540 070 I </a:t>
            </a:r>
            <a:r>
              <a:rPr lang="hr-HR" sz="1000" dirty="0">
                <a:solidFill>
                  <a:schemeClr val="tx1"/>
                </a:solidFill>
                <a:latin typeface="Arial Narrow" panose="020B0606020202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gfos@gfos.hr</a:t>
            </a:r>
            <a:r>
              <a:rPr lang="hr-HR" sz="1000" dirty="0">
                <a:solidFill>
                  <a:schemeClr val="tx1"/>
                </a:solidFill>
                <a:latin typeface="Arial Narrow" panose="020B0606020202030204" pitchFamily="34" charset="0"/>
              </a:rPr>
              <a:t> I </a:t>
            </a:r>
            <a:r>
              <a:rPr lang="hr-HR" sz="1000" dirty="0">
                <a:solidFill>
                  <a:schemeClr val="tx1"/>
                </a:solidFill>
                <a:latin typeface="Arial Narrow" panose="020B0606020202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www.gfos.hr</a:t>
            </a:r>
            <a:r>
              <a:rPr lang="hr-HR" sz="1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en-GB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30" name="Slika 29">
            <a:extLst>
              <a:ext uri="{FF2B5EF4-FFF2-40B4-BE49-F238E27FC236}">
                <a16:creationId xmlns:a16="http://schemas.microsoft.com/office/drawing/2014/main" id="{FF9F0BCD-7E50-414E-132A-A3FDBB67F2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7518" y="5142804"/>
            <a:ext cx="1649261" cy="1195117"/>
          </a:xfrm>
          <a:prstGeom prst="rect">
            <a:avLst/>
          </a:prstGeom>
        </p:spPr>
      </p:pic>
      <p:pic>
        <p:nvPicPr>
          <p:cNvPr id="1031" name="Picture 70">
            <a:extLst>
              <a:ext uri="{FF2B5EF4-FFF2-40B4-BE49-F238E27FC236}">
                <a16:creationId xmlns:a16="http://schemas.microsoft.com/office/drawing/2014/main" id="{9E5DA3E6-FF12-FF0E-7A2A-45B9692D489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7"/>
          <a:stretch/>
        </p:blipFill>
        <p:spPr>
          <a:xfrm>
            <a:off x="265613" y="208281"/>
            <a:ext cx="1399949" cy="862552"/>
          </a:xfrm>
          <a:prstGeom prst="rect">
            <a:avLst/>
          </a:prstGeom>
        </p:spPr>
      </p:pic>
      <p:sp>
        <p:nvSpPr>
          <p:cNvPr id="8" name="Rezervirano mjesto za tekst 66">
            <a:extLst>
              <a:ext uri="{FF2B5EF4-FFF2-40B4-BE49-F238E27FC236}">
                <a16:creationId xmlns:a16="http://schemas.microsoft.com/office/drawing/2014/main" id="{34E10A32-309F-37CC-0FBC-9B00E4D46388}"/>
              </a:ext>
            </a:extLst>
          </p:cNvPr>
          <p:cNvSpPr txBox="1">
            <a:spLocks/>
          </p:cNvSpPr>
          <p:nvPr/>
        </p:nvSpPr>
        <p:spPr>
          <a:xfrm>
            <a:off x="219582" y="1452009"/>
            <a:ext cx="3095118" cy="370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777240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1800" dirty="0">
                <a:solidFill>
                  <a:srgbClr val="FFFFFF">
                    <a:lumMod val="95000"/>
                  </a:srgbClr>
                </a:solidFill>
                <a:latin typeface="Franklin Gothic Book"/>
              </a:rPr>
              <a:t>26. OŽUJKA 2024|12:00 h</a:t>
            </a:r>
          </a:p>
        </p:txBody>
      </p:sp>
      <p:sp>
        <p:nvSpPr>
          <p:cNvPr id="12" name="Rezervirano mjesto za tekst 41">
            <a:extLst>
              <a:ext uri="{FF2B5EF4-FFF2-40B4-BE49-F238E27FC236}">
                <a16:creationId xmlns:a16="http://schemas.microsoft.com/office/drawing/2014/main" id="{9836FF0C-0590-D0B4-6B18-A3DE46DB7591}"/>
              </a:ext>
            </a:extLst>
          </p:cNvPr>
          <p:cNvSpPr txBox="1">
            <a:spLocks/>
          </p:cNvSpPr>
          <p:nvPr/>
        </p:nvSpPr>
        <p:spPr>
          <a:xfrm>
            <a:off x="219582" y="1802795"/>
            <a:ext cx="2244218" cy="13943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777240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hr-HR" sz="1800" dirty="0">
                <a:solidFill>
                  <a:srgbClr val="FFFFFF">
                    <a:lumMod val="95000"/>
                  </a:srgbClr>
                </a:solidFill>
                <a:latin typeface="Arial Narrow" panose="020B0606020202030204" pitchFamily="34" charset="0"/>
              </a:rPr>
              <a:t>Građevinski i arhitektonski fakultet Osijek</a:t>
            </a:r>
          </a:p>
          <a:p>
            <a:pPr>
              <a:lnSpc>
                <a:spcPct val="100000"/>
              </a:lnSpc>
              <a:defRPr/>
            </a:pPr>
            <a:r>
              <a:rPr lang="hr-HR" sz="1800" b="1" dirty="0">
                <a:solidFill>
                  <a:srgbClr val="FFFFFF">
                    <a:lumMod val="95000"/>
                  </a:srgbClr>
                </a:solidFill>
                <a:latin typeface="Arial Narrow" panose="020B0606020202030204" pitchFamily="34" charset="0"/>
              </a:rPr>
              <a:t>Učionica II.53</a:t>
            </a:r>
          </a:p>
          <a:p>
            <a:pPr>
              <a:lnSpc>
                <a:spcPct val="100000"/>
              </a:lnSpc>
              <a:defRPr/>
            </a:pPr>
            <a:endParaRPr lang="hr-HR" sz="1800" dirty="0">
              <a:solidFill>
                <a:srgbClr val="FFFFFF">
                  <a:lumMod val="9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Rezervirano mjesto za tekst 5">
            <a:extLst>
              <a:ext uri="{FF2B5EF4-FFF2-40B4-BE49-F238E27FC236}">
                <a16:creationId xmlns:a16="http://schemas.microsoft.com/office/drawing/2014/main" id="{FCEE062D-A0C6-45AC-D24E-35CD9BA1CBEE}"/>
              </a:ext>
            </a:extLst>
          </p:cNvPr>
          <p:cNvSpPr txBox="1">
            <a:spLocks/>
          </p:cNvSpPr>
          <p:nvPr/>
        </p:nvSpPr>
        <p:spPr>
          <a:xfrm>
            <a:off x="-1" y="4527539"/>
            <a:ext cx="10080625" cy="4958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777240" rtl="0" eaLnBrk="1" latinLnBrk="0" hangingPunct="1">
              <a:lnSpc>
                <a:spcPct val="82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 cap="none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dirty="0">
                <a:solidFill>
                  <a:srgbClr val="1C1C1C"/>
                </a:solidFill>
                <a:latin typeface="Franklin Gothic Book"/>
              </a:rPr>
              <a:t>Voditelj radionice: </a:t>
            </a:r>
          </a:p>
          <a:p>
            <a:pPr>
              <a:defRPr/>
            </a:pPr>
            <a:r>
              <a:rPr lang="hr-HR" b="0" dirty="0">
                <a:solidFill>
                  <a:srgbClr val="1C1C1C"/>
                </a:solidFill>
                <a:latin typeface="Franklin Gothic Book"/>
              </a:rPr>
              <a:t>dr.sc. Dino Obradović, mag. ing. aedif. </a:t>
            </a:r>
          </a:p>
        </p:txBody>
      </p:sp>
      <p:sp>
        <p:nvSpPr>
          <p:cNvPr id="14" name="Pravokutnik 11">
            <a:extLst>
              <a:ext uri="{FF2B5EF4-FFF2-40B4-BE49-F238E27FC236}">
                <a16:creationId xmlns:a16="http://schemas.microsoft.com/office/drawing/2014/main" id="{76FB8E74-CF25-9E8F-0584-D72C11EFE899}"/>
              </a:ext>
            </a:extLst>
          </p:cNvPr>
          <p:cNvSpPr/>
          <p:nvPr/>
        </p:nvSpPr>
        <p:spPr>
          <a:xfrm>
            <a:off x="1" y="4367329"/>
            <a:ext cx="10080624" cy="69472"/>
          </a:xfrm>
          <a:prstGeom prst="rect">
            <a:avLst/>
          </a:prstGeom>
          <a:solidFill>
            <a:srgbClr val="FFFFFF">
              <a:lumMod val="85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zervirano mjesto za tekst 67">
            <a:extLst>
              <a:ext uri="{FF2B5EF4-FFF2-40B4-BE49-F238E27FC236}">
                <a16:creationId xmlns:a16="http://schemas.microsoft.com/office/drawing/2014/main" id="{D77A372A-95B7-FA54-3610-43D725F528FE}"/>
              </a:ext>
            </a:extLst>
          </p:cNvPr>
          <p:cNvSpPr txBox="1">
            <a:spLocks/>
          </p:cNvSpPr>
          <p:nvPr/>
        </p:nvSpPr>
        <p:spPr>
          <a:xfrm>
            <a:off x="457200" y="6988665"/>
            <a:ext cx="3009900" cy="1972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862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7724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6586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hr-HR" dirty="0">
                <a:solidFill>
                  <a:srgbClr val="1C1C1C"/>
                </a:solidFill>
                <a:latin typeface="Microsoft Sans Serif"/>
              </a:rPr>
              <a:t>Uporabna dozvola je završni akt koji se javlja u Zakonu o gradnji. Prikazat će se postupak izdavanja uporabne dozvole za određene građevine.</a:t>
            </a:r>
          </a:p>
        </p:txBody>
      </p:sp>
      <p:sp>
        <p:nvSpPr>
          <p:cNvPr id="16" name="Rezervirano mjesto za tekst 6">
            <a:extLst>
              <a:ext uri="{FF2B5EF4-FFF2-40B4-BE49-F238E27FC236}">
                <a16:creationId xmlns:a16="http://schemas.microsoft.com/office/drawing/2014/main" id="{AA03A117-235B-63F4-B092-62DF17083161}"/>
              </a:ext>
            </a:extLst>
          </p:cNvPr>
          <p:cNvSpPr txBox="1">
            <a:spLocks/>
          </p:cNvSpPr>
          <p:nvPr/>
        </p:nvSpPr>
        <p:spPr>
          <a:xfrm>
            <a:off x="3937000" y="7164815"/>
            <a:ext cx="2206225" cy="1572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862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7724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6586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Studentima Građevinskog i arhitektonskog fakulteta Osijek</a:t>
            </a:r>
          </a:p>
        </p:txBody>
      </p:sp>
      <p:grpSp>
        <p:nvGrpSpPr>
          <p:cNvPr id="17" name="Grupa 13">
            <a:extLst>
              <a:ext uri="{FF2B5EF4-FFF2-40B4-BE49-F238E27FC236}">
                <a16:creationId xmlns:a16="http://schemas.microsoft.com/office/drawing/2014/main" id="{2651FC38-0B3E-BA9E-F74A-1C15F70DD8C7}"/>
              </a:ext>
            </a:extLst>
          </p:cNvPr>
          <p:cNvGrpSpPr/>
          <p:nvPr/>
        </p:nvGrpSpPr>
        <p:grpSpPr>
          <a:xfrm>
            <a:off x="6972300" y="5279411"/>
            <a:ext cx="2457341" cy="3127607"/>
            <a:chOff x="5065123" y="5654886"/>
            <a:chExt cx="2457341" cy="3127607"/>
          </a:xfrm>
        </p:grpSpPr>
        <p:sp>
          <p:nvSpPr>
            <p:cNvPr id="18" name="Rezervirano mjesto za tekst 63">
              <a:extLst>
                <a:ext uri="{FF2B5EF4-FFF2-40B4-BE49-F238E27FC236}">
                  <a16:creationId xmlns:a16="http://schemas.microsoft.com/office/drawing/2014/main" id="{7EF219A8-1B93-575E-6EF7-A977C33BDCA1}"/>
                </a:ext>
              </a:extLst>
            </p:cNvPr>
            <p:cNvSpPr txBox="1">
              <a:spLocks/>
            </p:cNvSpPr>
            <p:nvPr/>
          </p:nvSpPr>
          <p:spPr>
            <a:xfrm>
              <a:off x="5065123" y="7485979"/>
              <a:ext cx="2457341" cy="129651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l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l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l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l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137410" indent="-194310" algn="l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Char char="•"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526030" indent="-194310" algn="l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Char char="•"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914650" indent="-194310" algn="l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Char char="•"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303270" indent="-194310" algn="l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Char char="•"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defRPr/>
              </a:pPr>
              <a:r>
                <a:rPr lang="hr-HR" sz="1000" dirty="0">
                  <a:solidFill>
                    <a:srgbClr val="5B85AA"/>
                  </a:solidFill>
                  <a:latin typeface="Microsoft Sans Serif"/>
                  <a:hlinkClick r:id="rId8"/>
                </a:rPr>
                <a:t>https://forms.office.com/e/qeTSySvXuh</a:t>
              </a:r>
              <a:endParaRPr lang="hr-HR" sz="1000" dirty="0">
                <a:solidFill>
                  <a:srgbClr val="5B85AA"/>
                </a:solidFill>
                <a:latin typeface="Microsoft Sans Serif"/>
              </a:endParaRPr>
            </a:p>
            <a:p>
              <a:pPr>
                <a:lnSpc>
                  <a:spcPct val="100000"/>
                </a:lnSpc>
                <a:defRPr/>
              </a:pPr>
              <a:r>
                <a:rPr lang="hr-HR" dirty="0">
                  <a:solidFill>
                    <a:srgbClr val="1C1C1C"/>
                  </a:solidFill>
                  <a:latin typeface="Microsoft Sans Serif"/>
                </a:rPr>
                <a:t>Sudionicima radionice bit će izdana potvrda o sudjelovanju na temelju prijave o sudjelovanju.</a:t>
              </a:r>
            </a:p>
          </p:txBody>
        </p:sp>
        <p:grpSp>
          <p:nvGrpSpPr>
            <p:cNvPr id="19" name="Grupa 1">
              <a:extLst>
                <a:ext uri="{FF2B5EF4-FFF2-40B4-BE49-F238E27FC236}">
                  <a16:creationId xmlns:a16="http://schemas.microsoft.com/office/drawing/2014/main" id="{7E0A52CB-25D3-965C-2761-364324124EB0}"/>
                </a:ext>
              </a:extLst>
            </p:cNvPr>
            <p:cNvGrpSpPr/>
            <p:nvPr/>
          </p:nvGrpSpPr>
          <p:grpSpPr>
            <a:xfrm>
              <a:off x="5065123" y="5654886"/>
              <a:ext cx="2369555" cy="1722899"/>
              <a:chOff x="4987849" y="5654886"/>
              <a:chExt cx="2369555" cy="1722899"/>
            </a:xfrm>
          </p:grpSpPr>
          <p:sp>
            <p:nvSpPr>
              <p:cNvPr id="20" name="Rezervirano mjesto za tekst 7">
                <a:extLst>
                  <a:ext uri="{FF2B5EF4-FFF2-40B4-BE49-F238E27FC236}">
                    <a16:creationId xmlns:a16="http://schemas.microsoft.com/office/drawing/2014/main" id="{D4A5CF59-1C13-8143-E5DE-F2A74BCDF3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87849" y="7061983"/>
                <a:ext cx="2369555" cy="315802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0" indent="0" algn="ctr" defTabSz="777240" rtl="0" eaLnBrk="1" latinLnBrk="0" hangingPunct="1">
                  <a:lnSpc>
                    <a:spcPct val="82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600" b="1" kern="1200" cap="none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defTabSz="77724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77724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77724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77724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77724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0" indent="0" algn="l" defTabSz="77724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0" indent="0" algn="l" defTabSz="77724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77724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hr-HR" dirty="0">
                    <a:solidFill>
                      <a:srgbClr val="1C1C1C"/>
                    </a:solidFill>
                    <a:latin typeface="Franklin Gothic Book"/>
                  </a:rPr>
                  <a:t>Link za prijavu na radionicu</a:t>
                </a:r>
              </a:p>
            </p:txBody>
          </p:sp>
          <p:pic>
            <p:nvPicPr>
              <p:cNvPr id="21" name="Slika 7" descr="Slika na kojoj se prikazuje tekst, pribor za prvu pomoć, sat&#10;&#10;Opis je automatski generiran">
                <a:extLst>
                  <a:ext uri="{FF2B5EF4-FFF2-40B4-BE49-F238E27FC236}">
                    <a16:creationId xmlns:a16="http://schemas.microsoft.com/office/drawing/2014/main" id="{4F36E860-EB98-0042-7996-EF4CEADDFC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6311" y="5654886"/>
                <a:ext cx="1240601" cy="1153878"/>
              </a:xfrm>
              <a:prstGeom prst="rect">
                <a:avLst/>
              </a:prstGeom>
            </p:spPr>
          </p:pic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7A7BDF9-55FC-E53D-E708-239A3B4BBB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7880" y="5211299"/>
            <a:ext cx="2006600" cy="125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55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148</TotalTime>
  <Words>137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Narrow</vt:lpstr>
      <vt:lpstr>Calibri</vt:lpstr>
      <vt:lpstr>Calibri Light</vt:lpstr>
      <vt:lpstr>Franklin Gothic Book</vt:lpstr>
      <vt:lpstr>Microsoft Sans Serif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Ivana Miličević</dc:creator>
  <cp:lastModifiedBy>Ivana Miličević</cp:lastModifiedBy>
  <cp:revision>13</cp:revision>
  <dcterms:created xsi:type="dcterms:W3CDTF">2022-11-11T11:24:34Z</dcterms:created>
  <dcterms:modified xsi:type="dcterms:W3CDTF">2024-03-13T07:58:52Z</dcterms:modified>
</cp:coreProperties>
</file>