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535" y="1014609"/>
            <a:ext cx="7332468" cy="3136436"/>
          </a:xfrm>
        </p:spPr>
        <p:txBody>
          <a:bodyPr/>
          <a:lstStyle/>
          <a:p>
            <a:r>
              <a:rPr lang="hr-HR" b="1" dirty="0" smtClean="0"/>
              <a:t>Some T</a:t>
            </a:r>
            <a:r>
              <a:rPr lang="en-US" b="1" dirty="0" smtClean="0"/>
              <a:t>op </a:t>
            </a:r>
            <a:r>
              <a:rPr lang="en-US" b="1" dirty="0"/>
              <a:t>New Green </a:t>
            </a:r>
            <a:r>
              <a:rPr lang="hr-HR" b="1" dirty="0" smtClean="0"/>
              <a:t>     </a:t>
            </a:r>
            <a:r>
              <a:rPr lang="en-US" b="1" dirty="0" smtClean="0"/>
              <a:t>Building </a:t>
            </a:r>
            <a:r>
              <a:rPr lang="en-US" b="1" dirty="0"/>
              <a:t>Materials</a:t>
            </a:r>
            <a:br>
              <a:rPr lang="en-US" b="1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7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een building materials straw b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1" y="333831"/>
            <a:ext cx="2524995" cy="16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7999" y="1720840"/>
            <a:ext cx="64843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                                STRAW/STRAW BALE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typical for Africa </a:t>
            </a:r>
            <a:endParaRPr lang="en-US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affordable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and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sustainable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,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popularity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is Increasing rapidly.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energy-efficient material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 with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good thermal insulating property.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Since air cannot pass through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the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 straw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 bale,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it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is a soundproof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material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available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everywhere in the world.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2510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 building materials- ban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53" y="279334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9869" y="3031299"/>
            <a:ext cx="8517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 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                                                      </a:t>
            </a: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BAMBOO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b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amboo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is one of the biggest natural building materials in the world.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It is a fast-growing plant and can be great sustainable material.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These are very durable and strong materials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We can easily install them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Bamboo absorbs more amount of oxygen than other trees, as the growth rate is faster.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This is an affordable material and can be used widely.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94949"/>
                </a:solidFill>
                <a:latin typeface="inherit"/>
              </a:rPr>
              <a:t>Bamboo also used in earthquake-prone areas due to their lightweight nature.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5881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389" y="1114816"/>
            <a:ext cx="77536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hr-HR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                                                     CORK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b="1" i="1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hr-HR" b="1" i="1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hr-HR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natural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, renewable, recyclable raw material that helps in the reduction of harmful greenhouse gases.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d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ue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to the thermal insulation property of the cork, it is gaining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popularity.</a:t>
            </a:r>
            <a:endParaRPr lang="en-US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waterproof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, lightweight, and resistant to moisture.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u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sing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cork we can increase the quality of air, and comfort.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i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n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recent years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innovation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and development of composite cork.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71174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een building material- cordw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42" y="306171"/>
            <a:ext cx="4384632" cy="237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1459" y="3657600"/>
            <a:ext cx="84425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hr-HR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                                                     </a:t>
            </a: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CORDWOOD </a:t>
            </a:r>
            <a:endParaRPr lang="hr-HR" b="1" i="1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use 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of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round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and short wood pieces, so these wood pieces don’t have much other value.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have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both Insulation and thermal mass.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constructed with less initial cost than other wooden framed houses.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t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he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properties of cordwood are mostly similar to natural wood </a:t>
            </a:r>
            <a:endParaRPr lang="hr-HR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available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everywhere.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68108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5084" y="1532237"/>
            <a:ext cx="6609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                              RAMMED EARTH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constructed by compacting the moisture subsoil earth material between the temporary formwork panels. When dried they gain stability and strength.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t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raditional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way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of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construction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,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natural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and readily available material.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recyclable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material as the soil is again used after demolition.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l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ow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energy material and has greater thermal mass.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fireproof material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49037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032" y="1709028"/>
            <a:ext cx="66721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                                        ASH-CRETE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a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sh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-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c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rete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is nothing but using fly ash 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i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nstead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of cement in the production of concrete.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waste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product released after the burning of charcoal and it is a non-biodegradable material.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requires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less amount of water than cement in the production process.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c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heaper and eco-friendly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w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ith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the usage of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ash-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c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rete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, we can increase the strength and durability of concrete while decreasing its permeability.</a:t>
            </a:r>
            <a:endParaRPr lang="en-US" b="0" i="0" dirty="0">
              <a:solidFill>
                <a:srgbClr val="494949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91024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ross laminated timber as green building mater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65" y="135795"/>
            <a:ext cx="4767893" cy="267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0389" y="2971303"/>
            <a:ext cx="83924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                                                     TIMBER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b="1" i="1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T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housands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of years ago, wood was the second most populous and most used material next to the stone.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100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% natural material,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directly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taken from the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trees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, so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no fossil fuels are required to manufacture the material.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494949"/>
                </a:solidFill>
                <a:latin typeface="inherit"/>
              </a:rPr>
              <a:t>n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owadays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,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we recently introduced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CLT(cross-laminated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timber)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easily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processed and these prefabricated panels can be brought to the site and installed efficiently without wasting the material.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cost-effective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material and can be easily recycled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.</a:t>
            </a:r>
            <a:endParaRPr lang="en-US" dirty="0">
              <a:solidFill>
                <a:srgbClr val="494949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5754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one as green building mate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145617"/>
            <a:ext cx="4285902" cy="223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67835" y="2768252"/>
            <a:ext cx="81544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hr-HR" b="1" i="1" dirty="0" smtClean="0">
                <a:solidFill>
                  <a:srgbClr val="494949"/>
                </a:solidFill>
                <a:latin typeface="inherit"/>
              </a:rPr>
              <a:t>                                                           STONE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hr-HR" b="1" i="1" dirty="0" smtClean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durable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and resistant to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weathering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, very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sustainable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 and durable</a:t>
            </a:r>
            <a:endParaRPr lang="en-US" dirty="0">
              <a:solidFill>
                <a:srgbClr val="494949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Weatherproof</a:t>
            </a:r>
            <a:r>
              <a:rPr lang="hr-HR" dirty="0" smtClean="0">
                <a:solidFill>
                  <a:srgbClr val="494949"/>
                </a:solidFill>
                <a:latin typeface="inherit"/>
              </a:rPr>
              <a:t>, 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and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consumes less energy for construction and maintenance.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rgbClr val="494949"/>
                </a:solidFill>
                <a:latin typeface="inherit"/>
              </a:rPr>
              <a:t>h</a:t>
            </a:r>
            <a:r>
              <a:rPr lang="en-US" dirty="0" err="1" smtClean="0">
                <a:solidFill>
                  <a:srgbClr val="494949"/>
                </a:solidFill>
                <a:latin typeface="inherit"/>
              </a:rPr>
              <a:t>arsh</a:t>
            </a:r>
            <a:r>
              <a:rPr lang="en-US" dirty="0" smtClean="0">
                <a:solidFill>
                  <a:srgbClr val="494949"/>
                </a:solidFill>
                <a:latin typeface="inherit"/>
              </a:rPr>
              <a:t>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chemicals and wall coatings are not required for stone.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94949"/>
                </a:solidFill>
                <a:latin typeface="inherit"/>
              </a:rPr>
              <a:t>recyclable </a:t>
            </a:r>
            <a:r>
              <a:rPr lang="en-US" dirty="0">
                <a:solidFill>
                  <a:srgbClr val="494949"/>
                </a:solidFill>
                <a:latin typeface="inherit"/>
              </a:rPr>
              <a:t>material and we can use 100% of the stone from old projects by recycling.</a:t>
            </a:r>
          </a:p>
          <a:p>
            <a:pPr fontAlgn="base"/>
            <a:r>
              <a:rPr lang="en-US" dirty="0" smtClean="0">
                <a:solidFill>
                  <a:srgbClr val="494949"/>
                </a:solidFill>
                <a:latin typeface="Domine"/>
              </a:rPr>
              <a:t>.</a:t>
            </a:r>
            <a:r>
              <a:rPr lang="hr-HR" dirty="0" smtClean="0">
                <a:solidFill>
                  <a:srgbClr val="494949"/>
                </a:solidFill>
                <a:latin typeface="Domine"/>
              </a:rPr>
              <a:t>widely available, but expensive to transport</a:t>
            </a:r>
            <a:endParaRPr lang="en-US" dirty="0">
              <a:solidFill>
                <a:srgbClr val="494949"/>
              </a:solidFill>
              <a:latin typeface="Domine"/>
            </a:endParaRPr>
          </a:p>
        </p:txBody>
      </p:sp>
    </p:spTree>
    <p:extLst>
      <p:ext uri="{BB962C8B-B14F-4D97-AF65-F5344CB8AC3E}">
        <p14:creationId xmlns:p14="http://schemas.microsoft.com/office/powerpoint/2010/main" val="15128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516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Domine</vt:lpstr>
      <vt:lpstr>inherit</vt:lpstr>
      <vt:lpstr>Trebuchet MS</vt:lpstr>
      <vt:lpstr>Wingdings 3</vt:lpstr>
      <vt:lpstr>Facet</vt:lpstr>
      <vt:lpstr>Some Top New Green      Building Materials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Top New Green      Building Materials</dc:title>
  <dc:creator>korisnik</dc:creator>
  <cp:lastModifiedBy>korisnik</cp:lastModifiedBy>
  <cp:revision>5</cp:revision>
  <dcterms:created xsi:type="dcterms:W3CDTF">2022-12-09T09:58:40Z</dcterms:created>
  <dcterms:modified xsi:type="dcterms:W3CDTF">2022-12-09T10:36:15Z</dcterms:modified>
</cp:coreProperties>
</file>