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nd" TargetMode="External"/><Relationship Id="rId2" Type="http://schemas.openxmlformats.org/officeDocument/2006/relationships/hyperlink" Target="https://en.wikipedia.org/wiki/Boring_(earth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rilling_and_blast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worldencyclopedia.org/entry/France" TargetMode="External"/><Relationship Id="rId2" Type="http://schemas.openxmlformats.org/officeDocument/2006/relationships/hyperlink" Target="http://www.newworldencyclopedia.org/entry/Jap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wworldencyclopedia.org/entry/Switzerland" TargetMode="External"/><Relationship Id="rId4" Type="http://schemas.openxmlformats.org/officeDocument/2006/relationships/hyperlink" Target="http://www.newworldencyclopedia.org/entry/Englan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worldencyclopedia.org/entry/Telecommunication" TargetMode="External"/><Relationship Id="rId2" Type="http://schemas.openxmlformats.org/officeDocument/2006/relationships/hyperlink" Target="http://www.newworldencyclopedia.org/entry/Rail_transpo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tunnels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28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TBM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tunnel boring </a:t>
            </a:r>
            <a:r>
              <a:rPr lang="en-US" b="1" dirty="0" smtClean="0"/>
              <a:t>machine</a:t>
            </a:r>
            <a:r>
              <a:rPr lang="en-US" dirty="0" smtClean="0"/>
              <a:t>, </a:t>
            </a:r>
            <a:r>
              <a:rPr lang="en-US" dirty="0"/>
              <a:t>also known as a "mole", is a </a:t>
            </a:r>
            <a:r>
              <a:rPr lang="hr-HR" dirty="0" smtClean="0"/>
              <a:t>CUSTOM-MADE </a:t>
            </a:r>
            <a:r>
              <a:rPr lang="en-US" dirty="0" smtClean="0"/>
              <a:t>machine </a:t>
            </a:r>
            <a:r>
              <a:rPr lang="en-US" dirty="0"/>
              <a:t>used to </a:t>
            </a:r>
            <a:r>
              <a:rPr lang="en-US" dirty="0" smtClean="0"/>
              <a:t>excavate</a:t>
            </a:r>
            <a:r>
              <a:rPr lang="hr-HR" dirty="0" smtClean="0"/>
              <a:t> AT ONCE</a:t>
            </a:r>
            <a:r>
              <a:rPr lang="en-US" dirty="0"/>
              <a:t> </a:t>
            </a:r>
            <a:r>
              <a:rPr lang="hr-HR" dirty="0" smtClean="0"/>
              <a:t>THE TOTAL DIAMETER OF A SPECIFIC </a:t>
            </a:r>
            <a:r>
              <a:rPr lang="en-US" dirty="0" smtClean="0"/>
              <a:t>tunnels</a:t>
            </a:r>
            <a:r>
              <a:rPr lang="en-US" dirty="0"/>
              <a:t> </a:t>
            </a:r>
            <a:endParaRPr lang="hr-HR" dirty="0" smtClean="0"/>
          </a:p>
          <a:p>
            <a:r>
              <a:rPr lang="en-US" dirty="0" smtClean="0"/>
              <a:t>They </a:t>
            </a:r>
            <a:r>
              <a:rPr lang="en-US" dirty="0"/>
              <a:t>can </a:t>
            </a:r>
            <a:r>
              <a:rPr lang="en-US" dirty="0" smtClean="0">
                <a:hlinkClick r:id="rId2" tooltip="Boring (earth)"/>
              </a:rPr>
              <a:t>bore</a:t>
            </a:r>
            <a:r>
              <a:rPr lang="hr-HR" dirty="0" smtClean="0"/>
              <a:t> </a:t>
            </a:r>
            <a:r>
              <a:rPr lang="en-US" dirty="0" smtClean="0"/>
              <a:t>through </a:t>
            </a:r>
            <a:r>
              <a:rPr lang="en-US" dirty="0"/>
              <a:t>anything from hard rock to </a:t>
            </a:r>
            <a:r>
              <a:rPr lang="en-US" dirty="0">
                <a:hlinkClick r:id="rId3" tooltip="Sand"/>
              </a:rPr>
              <a:t>sand</a:t>
            </a:r>
            <a:r>
              <a:rPr lang="en-US" dirty="0"/>
              <a:t>. Tunnel diameters can range from one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(done with micro-TBMs) to 17.6 </a:t>
            </a:r>
            <a:r>
              <a:rPr lang="en-US" dirty="0" err="1"/>
              <a:t>metres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smtClean="0"/>
              <a:t>T</a:t>
            </a:r>
            <a:r>
              <a:rPr lang="hr-HR" dirty="0" smtClean="0"/>
              <a:t>Bm’s</a:t>
            </a:r>
            <a:r>
              <a:rPr lang="en-US" dirty="0" smtClean="0"/>
              <a:t> </a:t>
            </a:r>
            <a:r>
              <a:rPr lang="en-US" dirty="0"/>
              <a:t>are used as an alternative to </a:t>
            </a:r>
            <a:r>
              <a:rPr lang="en-US" dirty="0">
                <a:hlinkClick r:id="rId4" tooltip="Drilling and blasting"/>
              </a:rPr>
              <a:t>drilling and blasting</a:t>
            </a:r>
            <a:r>
              <a:rPr lang="en-US" dirty="0"/>
              <a:t> (D&amp;B) methods </a:t>
            </a:r>
            <a:endParaRPr lang="hr-HR" dirty="0" smtClean="0"/>
          </a:p>
          <a:p>
            <a:r>
              <a:rPr lang="hr-HR" dirty="0" smtClean="0"/>
              <a:t>Advantage: fast, safe, efficient,  neat,  disadvantage: cost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25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likovni rezultat za tunneling boring machine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7" y="751716"/>
            <a:ext cx="8612644" cy="4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2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0" y="638827"/>
            <a:ext cx="10104909" cy="56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1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kovni rezultat za tunneling boring machine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4" y="260279"/>
            <a:ext cx="9720198" cy="50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MOST FAMOUS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Seikan Tunnel in </a:t>
            </a:r>
            <a:r>
              <a:rPr lang="en-US" dirty="0">
                <a:hlinkClick r:id="rId2" tooltip="Japan"/>
              </a:rPr>
              <a:t>Japan</a:t>
            </a:r>
            <a:r>
              <a:rPr lang="en-US" dirty="0"/>
              <a:t> is the longest rail tunnel in the world at 53.9 </a:t>
            </a:r>
            <a:r>
              <a:rPr lang="en-US" dirty="0" smtClean="0"/>
              <a:t>kilometers, </a:t>
            </a:r>
            <a:r>
              <a:rPr lang="en-US" dirty="0"/>
              <a:t>of which 23.3 </a:t>
            </a:r>
            <a:r>
              <a:rPr lang="en-US" dirty="0" smtClean="0"/>
              <a:t>kilometers</a:t>
            </a:r>
            <a:r>
              <a:rPr lang="hr-H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under the sea.</a:t>
            </a:r>
          </a:p>
          <a:p>
            <a:r>
              <a:rPr lang="en-US" dirty="0"/>
              <a:t>The Channel Tunnel between </a:t>
            </a:r>
            <a:r>
              <a:rPr lang="en-US" dirty="0">
                <a:hlinkClick r:id="rId3" tooltip="France"/>
              </a:rPr>
              <a:t>France</a:t>
            </a:r>
            <a:r>
              <a:rPr lang="en-US" dirty="0"/>
              <a:t> and </a:t>
            </a:r>
            <a:r>
              <a:rPr lang="en-US" dirty="0">
                <a:hlinkClick r:id="rId4" tooltip="England"/>
              </a:rPr>
              <a:t>England</a:t>
            </a:r>
            <a:r>
              <a:rPr lang="en-US" dirty="0"/>
              <a:t> under the English Channel is the second-longest, with a total length of 50 </a:t>
            </a:r>
            <a:r>
              <a:rPr lang="en-US" dirty="0" smtClean="0"/>
              <a:t>kilometers, </a:t>
            </a:r>
            <a:r>
              <a:rPr lang="en-US" dirty="0"/>
              <a:t>of which 39 </a:t>
            </a:r>
            <a:r>
              <a:rPr lang="en-US" dirty="0" smtClean="0"/>
              <a:t>kilometers </a:t>
            </a:r>
            <a:r>
              <a:rPr lang="en-US" dirty="0"/>
              <a:t>is under the sea.</a:t>
            </a:r>
          </a:p>
          <a:p>
            <a:r>
              <a:rPr lang="en-US" dirty="0" smtClean="0"/>
              <a:t>The </a:t>
            </a:r>
            <a:r>
              <a:rPr lang="en-US" dirty="0"/>
              <a:t>St. Gotthard Tunnel </a:t>
            </a:r>
            <a:r>
              <a:rPr lang="hr-HR" dirty="0" smtClean="0"/>
              <a:t>IN S</a:t>
            </a:r>
            <a:r>
              <a:rPr lang="en-US" dirty="0" err="1" smtClean="0">
                <a:hlinkClick r:id="rId5" tooltip="Switzerland"/>
              </a:rPr>
              <a:t>witzerland</a:t>
            </a:r>
            <a:r>
              <a:rPr lang="hr-H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world's </a:t>
            </a:r>
            <a:r>
              <a:rPr lang="hr-HR" dirty="0" smtClean="0"/>
              <a:t>DEEPEST TUNEL (2, 3 KM) IN THE WORLD AND </a:t>
            </a:r>
            <a:r>
              <a:rPr lang="en-US" dirty="0" smtClean="0"/>
              <a:t>second </a:t>
            </a:r>
            <a:r>
              <a:rPr lang="en-US" dirty="0"/>
              <a:t>longest highway tunnel at 16.32 </a:t>
            </a:r>
            <a:r>
              <a:rPr lang="en-US" dirty="0" smtClean="0"/>
              <a:t>kilometers.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212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simplon 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06" y="385360"/>
            <a:ext cx="7327726" cy="4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1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TunnelS - DEFINITION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15858"/>
            <a:ext cx="10394706" cy="37587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UNDERGROUND OR UNDERWATER, ESENTIALLY LINEAR OPENINGS, WHOSE LENGTH GREATLY EXCEEDS THEIR WIDTH AND THAT ARE COMPLETEY ENCLOSED ON ALL SIDES</a:t>
            </a:r>
          </a:p>
          <a:p>
            <a:pPr marL="0" indent="0">
              <a:buNone/>
            </a:pPr>
            <a:r>
              <a:rPr lang="hr-HR" dirty="0" smtClean="0"/>
              <a:t>-  </a:t>
            </a:r>
            <a:r>
              <a:rPr lang="en-US" dirty="0"/>
              <a:t>an artificial underground passage, especially one built through a hill or under a building, road, or river.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831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TYPES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TRANSPORTATION TUNNELS (</a:t>
            </a:r>
            <a:r>
              <a:rPr lang="en-US" dirty="0" smtClean="0"/>
              <a:t> </a:t>
            </a:r>
            <a:r>
              <a:rPr lang="en-US" dirty="0"/>
              <a:t>used by pedestrians, cyclists, motor vehicles, or </a:t>
            </a:r>
            <a:r>
              <a:rPr lang="en-US" dirty="0" smtClean="0">
                <a:hlinkClick r:id="rId2" tooltip="Rail transport"/>
              </a:rPr>
              <a:t>rail</a:t>
            </a:r>
            <a:r>
              <a:rPr lang="hr-HR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/>
              <a:t>tunnel may also be used for a canal or a flow of </a:t>
            </a:r>
            <a:r>
              <a:rPr lang="en-US" dirty="0" smtClean="0"/>
              <a:t>water</a:t>
            </a:r>
            <a:r>
              <a:rPr lang="hr-HR" dirty="0" smtClean="0"/>
              <a:t> (AQUEDUCT)</a:t>
            </a:r>
          </a:p>
          <a:p>
            <a:r>
              <a:rPr lang="hr-HR" dirty="0" smtClean="0"/>
              <a:t>UTILITY TUNNELS (SEWAGE)</a:t>
            </a:r>
          </a:p>
          <a:p>
            <a:r>
              <a:rPr lang="hr-HR" dirty="0" smtClean="0"/>
              <a:t>TUNNELS FOR</a:t>
            </a:r>
            <a:r>
              <a:rPr lang="en-US" dirty="0"/>
              <a:t> </a:t>
            </a:r>
            <a:r>
              <a:rPr lang="en-US" dirty="0">
                <a:hlinkClick r:id="rId3" tooltip="Telecommunication"/>
              </a:rPr>
              <a:t>telecommunication</a:t>
            </a:r>
            <a:r>
              <a:rPr lang="en-US" dirty="0"/>
              <a:t> cables or steam </a:t>
            </a:r>
            <a:r>
              <a:rPr lang="en-US" dirty="0" smtClean="0"/>
              <a:t>pipes</a:t>
            </a:r>
            <a:r>
              <a:rPr lang="hr-HR" dirty="0" smtClean="0"/>
              <a:t>, </a:t>
            </a:r>
          </a:p>
          <a:p>
            <a:r>
              <a:rPr lang="hr-HR" dirty="0" smtClean="0"/>
              <a:t>MILITARY TUNNELS</a:t>
            </a:r>
          </a:p>
          <a:p>
            <a:r>
              <a:rPr lang="hr-HR" dirty="0" smtClean="0"/>
              <a:t>MINING TUNNELS, ACCESS TUNNELS, DRAFTS</a:t>
            </a:r>
          </a:p>
          <a:p>
            <a:r>
              <a:rPr lang="en-US" dirty="0" smtClean="0"/>
              <a:t>Some </a:t>
            </a:r>
            <a:r>
              <a:rPr lang="en-US" dirty="0"/>
              <a:t>tunnels are designed as wildlife </a:t>
            </a:r>
            <a:r>
              <a:rPr lang="en-US" dirty="0" smtClean="0"/>
              <a:t>crossings</a:t>
            </a:r>
            <a:r>
              <a:rPr lang="hr-HR" dirty="0" smtClean="0"/>
              <a:t>, ETC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14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history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50671" cy="377373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major ancient civilizations developed tunneling </a:t>
            </a:r>
            <a:r>
              <a:rPr lang="en-US" dirty="0" smtClean="0"/>
              <a:t>methods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/>
              <a:t>In Babylonia, </a:t>
            </a:r>
            <a:r>
              <a:rPr lang="en-US" dirty="0" smtClean="0"/>
              <a:t>tunnels </a:t>
            </a:r>
            <a:r>
              <a:rPr lang="en-US" dirty="0"/>
              <a:t>for </a:t>
            </a:r>
            <a:r>
              <a:rPr lang="en-US" dirty="0" smtClean="0"/>
              <a:t>irrigation</a:t>
            </a:r>
            <a:endParaRPr lang="hr-HR" dirty="0" smtClean="0"/>
          </a:p>
          <a:p>
            <a:r>
              <a:rPr lang="en-US" dirty="0" smtClean="0"/>
              <a:t>a </a:t>
            </a:r>
            <a:r>
              <a:rPr lang="en-US" dirty="0"/>
              <a:t>brick-lined pedestrian passage some 3,000 feet (900 </a:t>
            </a:r>
            <a:r>
              <a:rPr lang="en-US" dirty="0" err="1"/>
              <a:t>metres</a:t>
            </a:r>
            <a:r>
              <a:rPr lang="en-US" dirty="0"/>
              <a:t>) long was built about 2180 to 2160 BC under the Euphrates River to connect the royal palace with the temple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846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Eupalion tunnel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-  </a:t>
            </a:r>
            <a:r>
              <a:rPr lang="en-US" dirty="0" smtClean="0"/>
              <a:t>1036</a:t>
            </a:r>
            <a:r>
              <a:rPr lang="hr-HR" dirty="0" smtClean="0"/>
              <a:t> </a:t>
            </a:r>
            <a:r>
              <a:rPr lang="en-US" dirty="0" smtClean="0"/>
              <a:t>m </a:t>
            </a:r>
            <a:r>
              <a:rPr lang="en-US" dirty="0"/>
              <a:t>long </a:t>
            </a:r>
            <a:r>
              <a:rPr lang="en-US" dirty="0" smtClean="0"/>
              <a:t>tunnel</a:t>
            </a:r>
            <a:r>
              <a:rPr lang="hr-HR" dirty="0" smtClean="0"/>
              <a:t>, </a:t>
            </a:r>
            <a:r>
              <a:rPr lang="en-US" dirty="0" smtClean="0"/>
              <a:t> </a:t>
            </a:r>
            <a:r>
              <a:rPr lang="hr-HR" dirty="0" smtClean="0"/>
              <a:t>on </a:t>
            </a:r>
            <a:r>
              <a:rPr lang="en-US" dirty="0" smtClean="0"/>
              <a:t>Samos </a:t>
            </a:r>
            <a:r>
              <a:rPr lang="en-US" dirty="0"/>
              <a:t>Island, </a:t>
            </a:r>
            <a:r>
              <a:rPr lang="en-US" dirty="0" smtClean="0"/>
              <a:t>Greece, </a:t>
            </a:r>
            <a:r>
              <a:rPr lang="en-US" dirty="0"/>
              <a:t>6th century </a:t>
            </a:r>
            <a:r>
              <a:rPr lang="en-US" dirty="0" smtClean="0"/>
              <a:t>BC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r>
              <a:rPr lang="en-US" dirty="0"/>
              <a:t>to serve as </a:t>
            </a:r>
            <a:r>
              <a:rPr lang="en-US" dirty="0" smtClean="0"/>
              <a:t>an</a:t>
            </a:r>
            <a:r>
              <a:rPr lang="hr-HR" dirty="0" smtClean="0"/>
              <a:t> </a:t>
            </a:r>
            <a:r>
              <a:rPr lang="hr-HR" dirty="0"/>
              <a:t>aqueduct </a:t>
            </a:r>
            <a:endParaRPr lang="hr-HR" dirty="0" smtClean="0"/>
          </a:p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Tunnel</a:t>
            </a:r>
            <a:r>
              <a:rPr lang="en-US" dirty="0"/>
              <a:t> is an engineering feat of outstanding </a:t>
            </a:r>
            <a:r>
              <a:rPr lang="en-US" dirty="0" smtClean="0"/>
              <a:t>importance</a:t>
            </a:r>
            <a:r>
              <a:rPr lang="hr-HR" dirty="0" smtClean="0"/>
              <a:t>:</a:t>
            </a:r>
            <a:r>
              <a:rPr lang="en-US" dirty="0" smtClean="0"/>
              <a:t> </a:t>
            </a:r>
            <a:endParaRPr lang="hr-HR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 smtClean="0"/>
              <a:t>tunnel </a:t>
            </a:r>
            <a:r>
              <a:rPr lang="en-US" dirty="0"/>
              <a:t>under a mountain </a:t>
            </a:r>
            <a:r>
              <a:rPr lang="hr-HR" dirty="0" smtClean="0"/>
              <a:t>was dug </a:t>
            </a:r>
            <a:r>
              <a:rPr lang="en-US" dirty="0" smtClean="0"/>
              <a:t>d</a:t>
            </a:r>
            <a:r>
              <a:rPr lang="hr-HR" dirty="0" smtClean="0"/>
              <a:t>u</a:t>
            </a:r>
            <a:r>
              <a:rPr lang="en-US" dirty="0" smtClean="0"/>
              <a:t>g </a:t>
            </a:r>
            <a:r>
              <a:rPr lang="en-US" dirty="0"/>
              <a:t>simultaneously, from two portals diametrically </a:t>
            </a:r>
            <a:r>
              <a:rPr lang="en-US" dirty="0" smtClean="0"/>
              <a:t>opposite</a:t>
            </a:r>
            <a:endParaRPr lang="hr-HR" dirty="0" smtClean="0"/>
          </a:p>
          <a:p>
            <a:r>
              <a:rPr lang="en-US" dirty="0" err="1" smtClean="0"/>
              <a:t>maths</a:t>
            </a:r>
            <a:r>
              <a:rPr lang="en-US" dirty="0" smtClean="0"/>
              <a:t> </a:t>
            </a:r>
            <a:r>
              <a:rPr lang="en-US" dirty="0"/>
              <a:t>and geometry </a:t>
            </a:r>
            <a:r>
              <a:rPr lang="en-US" dirty="0" smtClean="0"/>
              <a:t>of </a:t>
            </a:r>
            <a:r>
              <a:rPr lang="en-US" dirty="0"/>
              <a:t>outstanding </a:t>
            </a:r>
            <a:r>
              <a:rPr lang="en-US" dirty="0" smtClean="0"/>
              <a:t>precision</a:t>
            </a:r>
            <a:r>
              <a:rPr lang="hr-HR" dirty="0"/>
              <a:t> </a:t>
            </a:r>
            <a:r>
              <a:rPr lang="en-US" dirty="0"/>
              <a:t>to align the excavations before they </a:t>
            </a:r>
            <a:r>
              <a:rPr lang="en-US" dirty="0" smtClean="0"/>
              <a:t>met</a:t>
            </a:r>
            <a:endParaRPr lang="hr-HR" dirty="0" smtClean="0"/>
          </a:p>
          <a:p>
            <a:r>
              <a:rPr lang="en-US" b="1" dirty="0" err="1" smtClean="0"/>
              <a:t>Eupalinos</a:t>
            </a:r>
            <a:r>
              <a:rPr lang="en-US" dirty="0"/>
              <a:t> </a:t>
            </a:r>
            <a:r>
              <a:rPr lang="en-US" dirty="0" smtClean="0"/>
              <a:t>worked </a:t>
            </a:r>
            <a:r>
              <a:rPr lang="en-US" dirty="0"/>
              <a:t>as a modern engineer 2500 year ago.      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826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kovni rezultat za eupalinos 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9" y="375780"/>
            <a:ext cx="4521895" cy="40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4" y="220509"/>
            <a:ext cx="4797315" cy="43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7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Tunneling methods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Digging (manual work) </a:t>
            </a:r>
          </a:p>
          <a:p>
            <a:r>
              <a:rPr lang="hr-HR" dirty="0" smtClean="0"/>
              <a:t>Mining/blasting </a:t>
            </a:r>
          </a:p>
          <a:p>
            <a:r>
              <a:rPr lang="hr-HR" dirty="0" smtClean="0"/>
              <a:t>boring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843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Tunneling tools and machinery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Digging: </a:t>
            </a:r>
            <a:r>
              <a:rPr lang="en-US" dirty="0" smtClean="0"/>
              <a:t> </a:t>
            </a:r>
            <a:r>
              <a:rPr lang="hr-HR" dirty="0" smtClean="0"/>
              <a:t>                           BORING:                                                                                        OTHER: </a:t>
            </a:r>
          </a:p>
          <a:p>
            <a:r>
              <a:rPr lang="en-US" dirty="0" smtClean="0"/>
              <a:t>Shovel</a:t>
            </a:r>
            <a:r>
              <a:rPr lang="hr-HR" dirty="0" smtClean="0"/>
              <a:t>                                DRILLS                                                                                            CONVEYOR BELT</a:t>
            </a:r>
            <a:endParaRPr lang="hr-HR" dirty="0"/>
          </a:p>
          <a:p>
            <a:r>
              <a:rPr lang="en-US" dirty="0" err="1" smtClean="0"/>
              <a:t>Spad</a:t>
            </a:r>
            <a:r>
              <a:rPr lang="hr-HR" dirty="0" smtClean="0"/>
              <a:t>E                                   (PNEUMATIC) BORING MACHINES                                   TUNNELING SHIELD</a:t>
            </a:r>
            <a:endParaRPr lang="en-US" dirty="0"/>
          </a:p>
          <a:p>
            <a:r>
              <a:rPr lang="en-US" dirty="0" smtClean="0"/>
              <a:t>Mattock</a:t>
            </a:r>
            <a:r>
              <a:rPr lang="hr-HR" dirty="0" smtClean="0"/>
              <a:t>                            TBM (TUNNELNG BORING MACHINES)                           LASER</a:t>
            </a:r>
            <a:endParaRPr lang="en-US" dirty="0"/>
          </a:p>
          <a:p>
            <a:r>
              <a:rPr lang="en-US" dirty="0" smtClean="0"/>
              <a:t>Pic</a:t>
            </a:r>
            <a:r>
              <a:rPr lang="hr-HR" dirty="0" smtClean="0"/>
              <a:t>K                                                                                                                                                   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1313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144</TotalTime>
  <Words>185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tunnels</vt:lpstr>
      <vt:lpstr>PowerPoint Presentation</vt:lpstr>
      <vt:lpstr>TunnelS - DEFINITION</vt:lpstr>
      <vt:lpstr>TYPES</vt:lpstr>
      <vt:lpstr>history</vt:lpstr>
      <vt:lpstr>Eupalion tunnel</vt:lpstr>
      <vt:lpstr>PowerPoint Presentation</vt:lpstr>
      <vt:lpstr>Tunneling methods</vt:lpstr>
      <vt:lpstr>Tunneling tools and machinery</vt:lpstr>
      <vt:lpstr>TBM</vt:lpstr>
      <vt:lpstr>PowerPoint Presentation</vt:lpstr>
      <vt:lpstr>PowerPoint Presentation</vt:lpstr>
      <vt:lpstr>PowerPoint Presentation</vt:lpstr>
      <vt:lpstr>THE MOST FAMOUS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tunnels</dc:title>
  <dc:creator>korisnik</dc:creator>
  <cp:lastModifiedBy>korisnik</cp:lastModifiedBy>
  <cp:revision>10</cp:revision>
  <dcterms:created xsi:type="dcterms:W3CDTF">2019-05-27T10:39:56Z</dcterms:created>
  <dcterms:modified xsi:type="dcterms:W3CDTF">2019-05-27T13:04:26Z</dcterms:modified>
</cp:coreProperties>
</file>