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4" r:id="rId4"/>
    <p:sldId id="259" r:id="rId5"/>
    <p:sldId id="286" r:id="rId6"/>
    <p:sldId id="291" r:id="rId7"/>
    <p:sldId id="287" r:id="rId8"/>
    <p:sldId id="288" r:id="rId9"/>
    <p:sldId id="266" r:id="rId10"/>
    <p:sldId id="258" r:id="rId11"/>
    <p:sldId id="267" r:id="rId12"/>
    <p:sldId id="268" r:id="rId13"/>
    <p:sldId id="269" r:id="rId14"/>
    <p:sldId id="270" r:id="rId15"/>
    <p:sldId id="271" r:id="rId16"/>
    <p:sldId id="285" r:id="rId17"/>
    <p:sldId id="261" r:id="rId18"/>
    <p:sldId id="260" r:id="rId19"/>
    <p:sldId id="283" r:id="rId20"/>
    <p:sldId id="274" r:id="rId21"/>
    <p:sldId id="272" r:id="rId22"/>
    <p:sldId id="273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62" r:id="rId32"/>
    <p:sldId id="284" r:id="rId33"/>
    <p:sldId id="263" r:id="rId34"/>
    <p:sldId id="289" r:id="rId35"/>
    <p:sldId id="290" r:id="rId3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7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D7D18-0E33-4653-9C5C-27A4AA7EECE6}" type="datetimeFigureOut">
              <a:rPr lang="hr-HR" smtClean="0"/>
              <a:t>23.3.2018.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DA877E9-60D0-48D0-8F5D-CB40FF8896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47140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D7D18-0E33-4653-9C5C-27A4AA7EECE6}" type="datetimeFigureOut">
              <a:rPr lang="hr-HR" smtClean="0"/>
              <a:t>23.3.2018.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DA877E9-60D0-48D0-8F5D-CB40FF8896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53081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D7D18-0E33-4653-9C5C-27A4AA7EECE6}" type="datetimeFigureOut">
              <a:rPr lang="hr-HR" smtClean="0"/>
              <a:t>23.3.2018.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DA877E9-60D0-48D0-8F5D-CB40FF8896E3}" type="slidenum">
              <a:rPr lang="hr-HR" smtClean="0"/>
              <a:t>‹#›</a:t>
            </a:fld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50426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D7D18-0E33-4653-9C5C-27A4AA7EECE6}" type="datetimeFigureOut">
              <a:rPr lang="hr-HR" smtClean="0"/>
              <a:t>23.3.2018.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DA877E9-60D0-48D0-8F5D-CB40FF8896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38868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D7D18-0E33-4653-9C5C-27A4AA7EECE6}" type="datetimeFigureOut">
              <a:rPr lang="hr-HR" smtClean="0"/>
              <a:t>23.3.2018.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DA877E9-60D0-48D0-8F5D-CB40FF8896E3}" type="slidenum">
              <a:rPr lang="hr-HR" smtClean="0"/>
              <a:t>‹#›</a:t>
            </a:fld>
            <a:endParaRPr lang="hr-H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73483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D7D18-0E33-4653-9C5C-27A4AA7EECE6}" type="datetimeFigureOut">
              <a:rPr lang="hr-HR" smtClean="0"/>
              <a:t>23.3.2018.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DA877E9-60D0-48D0-8F5D-CB40FF8896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41239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D7D18-0E33-4653-9C5C-27A4AA7EECE6}" type="datetimeFigureOut">
              <a:rPr lang="hr-HR" smtClean="0"/>
              <a:t>23.3.2018.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877E9-60D0-48D0-8F5D-CB40FF8896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72641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D7D18-0E33-4653-9C5C-27A4AA7EECE6}" type="datetimeFigureOut">
              <a:rPr lang="hr-HR" smtClean="0"/>
              <a:t>23.3.2018.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877E9-60D0-48D0-8F5D-CB40FF8896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63446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D7D18-0E33-4653-9C5C-27A4AA7EECE6}" type="datetimeFigureOut">
              <a:rPr lang="hr-HR" smtClean="0"/>
              <a:t>23.3.2018.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877E9-60D0-48D0-8F5D-CB40FF8896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84212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D7D18-0E33-4653-9C5C-27A4AA7EECE6}" type="datetimeFigureOut">
              <a:rPr lang="hr-HR" smtClean="0"/>
              <a:t>23.3.2018.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DA877E9-60D0-48D0-8F5D-CB40FF8896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26496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D7D18-0E33-4653-9C5C-27A4AA7EECE6}" type="datetimeFigureOut">
              <a:rPr lang="hr-HR" smtClean="0"/>
              <a:t>23.3.2018.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DA877E9-60D0-48D0-8F5D-CB40FF8896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63965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D7D18-0E33-4653-9C5C-27A4AA7EECE6}" type="datetimeFigureOut">
              <a:rPr lang="hr-HR" smtClean="0"/>
              <a:t>23.3.2018.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DA877E9-60D0-48D0-8F5D-CB40FF8896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89504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D7D18-0E33-4653-9C5C-27A4AA7EECE6}" type="datetimeFigureOut">
              <a:rPr lang="hr-HR" smtClean="0"/>
              <a:t>23.3.2018.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877E9-60D0-48D0-8F5D-CB40FF8896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27148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D7D18-0E33-4653-9C5C-27A4AA7EECE6}" type="datetimeFigureOut">
              <a:rPr lang="hr-HR" smtClean="0"/>
              <a:t>23.3.2018.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877E9-60D0-48D0-8F5D-CB40FF8896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5212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D7D18-0E33-4653-9C5C-27A4AA7EECE6}" type="datetimeFigureOut">
              <a:rPr lang="hr-HR" smtClean="0"/>
              <a:t>23.3.2018.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877E9-60D0-48D0-8F5D-CB40FF8896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91916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D7D18-0E33-4653-9C5C-27A4AA7EECE6}" type="datetimeFigureOut">
              <a:rPr lang="hr-HR" smtClean="0"/>
              <a:t>23.3.2018.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DA877E9-60D0-48D0-8F5D-CB40FF8896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4817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D7D18-0E33-4653-9C5C-27A4AA7EECE6}" type="datetimeFigureOut">
              <a:rPr lang="hr-HR" smtClean="0"/>
              <a:t>23.3.2018.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DA877E9-60D0-48D0-8F5D-CB40FF8896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73702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sz="9600" dirty="0" smtClean="0"/>
              <a:t>Twin Towers</a:t>
            </a:r>
            <a:endParaRPr lang="hr-HR" sz="9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80"/>
            <a:ext cx="8915399" cy="1035592"/>
          </a:xfrm>
        </p:spPr>
        <p:txBody>
          <a:bodyPr/>
          <a:lstStyle/>
          <a:p>
            <a:endParaRPr lang="hr-HR" dirty="0" smtClean="0"/>
          </a:p>
          <a:p>
            <a:r>
              <a:rPr lang="hr-HR" dirty="0"/>
              <a:t> </a:t>
            </a:r>
            <a:r>
              <a:rPr lang="hr-HR" dirty="0" smtClean="0"/>
              <a:t>             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2557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5151" y="316292"/>
            <a:ext cx="8911687" cy="1280890"/>
          </a:xfrm>
        </p:spPr>
        <p:txBody>
          <a:bodyPr/>
          <a:lstStyle/>
          <a:p>
            <a:r>
              <a:rPr lang="hr-HR" dirty="0" smtClean="0"/>
              <a:t>Mounting construction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6146" name="Picture 2" descr="http://911research.wtc7.net/wtc/evidence/photos/docs/enr/knuckles_above_de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073" y="1103943"/>
            <a:ext cx="4896259" cy="565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911research.wtc7.net/wtc/evidence/photos/docs/enr/tree_colum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374" y="232168"/>
            <a:ext cx="2618196" cy="662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72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6661" y="515572"/>
            <a:ext cx="5491820" cy="818584"/>
          </a:xfrm>
        </p:spPr>
        <p:txBody>
          <a:bodyPr/>
          <a:lstStyle/>
          <a:p>
            <a:r>
              <a:rPr lang="hr-HR" dirty="0" smtClean="0"/>
              <a:t>-Tube </a:t>
            </a:r>
            <a:r>
              <a:rPr lang="hr-HR" dirty="0"/>
              <a:t>frame concept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170" name="Picture 2" descr="http://911research.wtc7.net/wtc/evidence/photos/docs/cons/site10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27" y="433987"/>
            <a:ext cx="4380212" cy="602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911research.wtc7.net/wtc/evidence/photos/docs/ssm/dsc001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322" y="1334156"/>
            <a:ext cx="7168678" cy="537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38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194" name="Picture 2" descr="http://911research.wtc7.net/wtc/evidence/photos/docs/ssm/dsc001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053" y="624110"/>
            <a:ext cx="9144000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17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9220" name="Picture 4" descr="http://911research.wtc7.net/wtc/evidence/photos/docs/constr07/wtc_groundlevel_perime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731" y="995882"/>
            <a:ext cx="7734301" cy="525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20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2" descr="http://911research.wtc7.net/wtc/evidence/photos/docs/constr07/wtc2_co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881456"/>
            <a:ext cx="7754260" cy="524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92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9918" y="678430"/>
            <a:ext cx="4468778" cy="1280890"/>
          </a:xfrm>
        </p:spPr>
        <p:txBody>
          <a:bodyPr/>
          <a:lstStyle/>
          <a:p>
            <a:r>
              <a:rPr lang="hr-HR" dirty="0" smtClean="0"/>
              <a:t>Vierendel trusses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46" name="Picture 6" descr="http://911research.wtc7.net/wtc/evidence/photos/docs/wtcmemorium/trident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02" y="87548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911research.wtc7.net/wtc/evidence/photos/docs/wtcmemorium/trident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17376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3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6388" name="Picture 4" descr="http://i.imgur.com/Lw3vxw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255899"/>
            <a:ext cx="8483348" cy="636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48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122" name="Picture 2" descr="https://upload.wikimedia.org/wikipedia/commons/thumb/6/6f/WTC_bathtub_east.JPG/1024px-WTC_bathtub_ea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020" y="386912"/>
            <a:ext cx="8954557" cy="605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82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098" name="Picture 2" descr="https://upload.wikimedia.org/wikipedia/commons/8/86/Wtc_floor_truss_syste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89" y="931928"/>
            <a:ext cx="11031947" cy="572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38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9231" y="80901"/>
            <a:ext cx="4532770" cy="1756951"/>
          </a:xfrm>
        </p:spPr>
        <p:txBody>
          <a:bodyPr>
            <a:normAutofit/>
          </a:bodyPr>
          <a:lstStyle/>
          <a:p>
            <a:r>
              <a:rPr lang="hr-HR" sz="3200" dirty="0" smtClean="0"/>
              <a:t>11th September, 2001</a:t>
            </a:r>
            <a:br>
              <a:rPr lang="hr-HR" sz="3200" dirty="0" smtClean="0"/>
            </a:br>
            <a:r>
              <a:rPr lang="hr-HR" sz="3200" dirty="0" smtClean="0"/>
              <a:t>Also known as „9/11”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Picture 2" descr="https://upload.wikimedia.org/wikipedia/commons/thumb/d/d5/World_Trade_Center_9-11_Attacks_Illustration_with_Bird%27s-eye_Impact_Locations.svg/800px-World_Trade_Center_9-11_Attacks_Illustration_with_Bird%27s-eye_Impact_Location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862" y="0"/>
            <a:ext cx="6281439" cy="691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92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ytimg.com/vi/sPLvdKuea5M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85" y="530578"/>
            <a:ext cx="7381918" cy="600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947379" y="1456267"/>
            <a:ext cx="4097866" cy="4041422"/>
          </a:xfrm>
        </p:spPr>
        <p:txBody>
          <a:bodyPr>
            <a:normAutofit fontScale="92500" lnSpcReduction="20000"/>
          </a:bodyPr>
          <a:lstStyle/>
          <a:p>
            <a:r>
              <a:rPr lang="hr-HR" dirty="0" smtClean="0"/>
              <a:t>World Trade Center</a:t>
            </a:r>
          </a:p>
          <a:p>
            <a:endParaRPr lang="hr-HR" dirty="0" smtClean="0"/>
          </a:p>
          <a:p>
            <a:r>
              <a:rPr lang="hr-HR" dirty="0" smtClean="0"/>
              <a:t>Seven  buildings</a:t>
            </a:r>
          </a:p>
          <a:p>
            <a:endParaRPr lang="hr-HR" dirty="0"/>
          </a:p>
          <a:p>
            <a:r>
              <a:rPr lang="hr-HR" dirty="0" smtClean="0"/>
              <a:t>One WTC 417m+110m antenna at the top ( left )</a:t>
            </a:r>
          </a:p>
          <a:p>
            <a:endParaRPr lang="hr-HR" dirty="0"/>
          </a:p>
          <a:p>
            <a:r>
              <a:rPr lang="hr-HR" dirty="0" smtClean="0"/>
              <a:t>Two WTC 415m ( right )</a:t>
            </a:r>
          </a:p>
          <a:p>
            <a:endParaRPr lang="hr-HR" dirty="0"/>
          </a:p>
          <a:p>
            <a:r>
              <a:rPr lang="hr-HR" dirty="0" smtClean="0"/>
              <a:t>$ 2,300,000,000 ( Complex )</a:t>
            </a:r>
          </a:p>
          <a:p>
            <a:endParaRPr lang="hr-HR" dirty="0"/>
          </a:p>
          <a:p>
            <a:r>
              <a:rPr lang="hr-HR" dirty="0" smtClean="0"/>
              <a:t>1,240,000 m² office space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1720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 descr="WT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57200"/>
            <a:ext cx="59436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12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2290" name="Picture 2" descr="http://i.dailymail.co.uk/i/pix/2011/09/08/article-2035160-0056B7DC00000258-46_468x2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081" y="1739633"/>
            <a:ext cx="6278218" cy="383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89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3314" name="Picture 2" descr="http://hss-prod.hss.aol.com/hss/storage/midas/f91bdb53a50fd4fe1d97fe0cc32e3681/201438666/24383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99" y="0"/>
            <a:ext cx="5729999" cy="676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ire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151" y="859123"/>
            <a:ext cx="5181300" cy="5275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608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79874" y="2263505"/>
            <a:ext cx="2917790" cy="3777622"/>
          </a:xfrm>
        </p:spPr>
        <p:txBody>
          <a:bodyPr/>
          <a:lstStyle/>
          <a:p>
            <a:r>
              <a:rPr lang="hr-HR" dirty="0" smtClean="0"/>
              <a:t>South tower collapsing</a:t>
            </a:r>
            <a:endParaRPr lang="hr-HR" dirty="0"/>
          </a:p>
        </p:txBody>
      </p:sp>
      <p:pic>
        <p:nvPicPr>
          <p:cNvPr id="4" name="Picture 3" descr="WT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90" y="265605"/>
            <a:ext cx="4057650" cy="63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 descr="WT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250" y="341806"/>
            <a:ext cx="4144963" cy="632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05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 descr="WT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762000"/>
            <a:ext cx="35052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 descr="WT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685800"/>
            <a:ext cx="35560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106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 descr="peo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720725"/>
            <a:ext cx="7086600" cy="541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834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 descr="Pictur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665956"/>
            <a:ext cx="8458200" cy="552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088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7" y="381000"/>
            <a:ext cx="4619625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909887" y="2590800"/>
            <a:ext cx="1447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smtClean="0"/>
              <a:t>Avalanche</a:t>
            </a:r>
            <a:r>
              <a:rPr lang="hr-HR" dirty="0" smtClean="0"/>
              <a:t> of smoke and dust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2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 descr="WT0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062" y="1941513"/>
            <a:ext cx="4498975" cy="314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 descr="WT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262" y="1103313"/>
            <a:ext cx="3368675" cy="465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797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 descr="Rubble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044" y="304800"/>
            <a:ext cx="4097338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 descr="WT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135" y="423171"/>
            <a:ext cx="3862388" cy="579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013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074" name="Picture 2" descr="https://upload.wikimedia.org/wikipedia/commons/thumb/1/1e/WTC_Building_Arrangement_and_Site_Plan.svg/800px-WTC_Building_Arrangement_and_Site_Pla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357" y="186677"/>
            <a:ext cx="5231237" cy="645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69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 descr="Rub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14" y="335733"/>
            <a:ext cx="3654425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 descr="WT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806" y="488133"/>
            <a:ext cx="38608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683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3380" y="0"/>
            <a:ext cx="8911687" cy="1280890"/>
          </a:xfrm>
        </p:spPr>
        <p:txBody>
          <a:bodyPr/>
          <a:lstStyle/>
          <a:p>
            <a:r>
              <a:rPr lang="hr-HR" dirty="0" smtClean="0"/>
              <a:t>After 9/11 ( north tower )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37899" y="1905000"/>
            <a:ext cx="3685515" cy="377762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Opened </a:t>
            </a:r>
            <a:r>
              <a:rPr lang="en-US" dirty="0"/>
              <a:t>October </a:t>
            </a:r>
            <a:r>
              <a:rPr lang="en-US" dirty="0" smtClean="0"/>
              <a:t>2014</a:t>
            </a:r>
            <a:endParaRPr lang="hr-HR" dirty="0" smtClean="0"/>
          </a:p>
          <a:p>
            <a:endParaRPr lang="en-US" dirty="0"/>
          </a:p>
          <a:p>
            <a:r>
              <a:rPr lang="en-US" dirty="0"/>
              <a:t>Architect: </a:t>
            </a:r>
            <a:r>
              <a:rPr lang="en-US" dirty="0" smtClean="0"/>
              <a:t>David Childs</a:t>
            </a:r>
            <a:endParaRPr lang="hr-HR" dirty="0" smtClean="0"/>
          </a:p>
          <a:p>
            <a:endParaRPr lang="en-US" dirty="0"/>
          </a:p>
          <a:p>
            <a:r>
              <a:rPr lang="en-US" dirty="0"/>
              <a:t>Tallest of new WTC </a:t>
            </a:r>
            <a:r>
              <a:rPr lang="en-US" dirty="0" smtClean="0"/>
              <a:t>Complex</a:t>
            </a:r>
            <a:endParaRPr lang="hr-HR" dirty="0" smtClean="0"/>
          </a:p>
          <a:p>
            <a:endParaRPr lang="en-US" dirty="0"/>
          </a:p>
          <a:p>
            <a:r>
              <a:rPr lang="en-US" dirty="0"/>
              <a:t>104 Stories / </a:t>
            </a:r>
            <a:r>
              <a:rPr lang="hr-HR" dirty="0" smtClean="0"/>
              <a:t>541m</a:t>
            </a:r>
          </a:p>
          <a:p>
            <a:endParaRPr lang="en-US" dirty="0"/>
          </a:p>
          <a:p>
            <a:r>
              <a:rPr lang="hr-HR" dirty="0" smtClean="0"/>
              <a:t>260,000 m</a:t>
            </a:r>
            <a:r>
              <a:rPr lang="hr-HR" dirty="0"/>
              <a:t>²</a:t>
            </a:r>
            <a:r>
              <a:rPr lang="en-US" dirty="0" smtClean="0"/>
              <a:t> rentable space</a:t>
            </a:r>
            <a:endParaRPr lang="hr-HR" dirty="0" smtClean="0"/>
          </a:p>
          <a:p>
            <a:endParaRPr lang="en-US" dirty="0"/>
          </a:p>
          <a:p>
            <a:r>
              <a:rPr lang="hr-HR" dirty="0" smtClean="0"/>
              <a:t>17m </a:t>
            </a:r>
            <a:r>
              <a:rPr lang="en-US" dirty="0" smtClean="0"/>
              <a:t>high </a:t>
            </a:r>
            <a:r>
              <a:rPr lang="en-US" dirty="0"/>
              <a:t>office </a:t>
            </a:r>
            <a:r>
              <a:rPr lang="en-US" dirty="0" smtClean="0"/>
              <a:t>lobby</a:t>
            </a:r>
            <a:endParaRPr lang="en-US" dirty="0"/>
          </a:p>
        </p:txBody>
      </p:sp>
      <p:pic>
        <p:nvPicPr>
          <p:cNvPr id="1026" name="Picture 2" descr="https://upload.wikimedia.org/wikipedia/commons/a/ac/OneWorldTradeCen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990" y="714272"/>
            <a:ext cx="3947311" cy="594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94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4338" name="Picture 2" descr="http://timedotcom.files.wordpress.com/2014/03/world-trade-cen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235" y="504268"/>
            <a:ext cx="8741397" cy="582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19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South tower ( 2010 – 2020 ? )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0547" y="1456551"/>
            <a:ext cx="3603358" cy="3777622"/>
          </a:xfrm>
        </p:spPr>
        <p:txBody>
          <a:bodyPr/>
          <a:lstStyle/>
          <a:p>
            <a:r>
              <a:rPr lang="hr-HR" dirty="0" smtClean="0"/>
              <a:t>Architect design</a:t>
            </a:r>
            <a:endParaRPr lang="hr-HR" dirty="0"/>
          </a:p>
        </p:txBody>
      </p:sp>
      <p:pic>
        <p:nvPicPr>
          <p:cNvPr id="2052" name="Picture 4" descr="https://acdn.architizer.com/thumbnails-PRODUCTION/0f/c7/0fc70cd73b9ed4f107cdc35a3e02d8a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01" y="1456551"/>
            <a:ext cx="7757154" cy="466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85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0482" name="Picture 2" descr="http://static2.stuff.co.nz/1347330905/850/76538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324" y="759912"/>
            <a:ext cx="4554395" cy="547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i.dailymail.co.uk/i/pix/2011/08/26/article-2030189-0D95489800000578-9_964x15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607" y="351103"/>
            <a:ext cx="3990235" cy="650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43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1506" name="Picture 2" descr="http://static3.businessinsider.com/image/55f3279fbd86ef13008b9cbd-1200/world-trade-cen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879" y="369945"/>
            <a:ext cx="8226738" cy="617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05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1078" y="1174044"/>
            <a:ext cx="8915400" cy="3777622"/>
          </a:xfrm>
        </p:spPr>
        <p:txBody>
          <a:bodyPr/>
          <a:lstStyle/>
          <a:p>
            <a:r>
              <a:rPr lang="hr-HR" dirty="0" smtClean="0"/>
              <a:t>Each tower:</a:t>
            </a:r>
          </a:p>
          <a:p>
            <a:endParaRPr lang="hr-HR" dirty="0"/>
          </a:p>
          <a:p>
            <a:r>
              <a:rPr lang="hr-HR" dirty="0" smtClean="0"/>
              <a:t>250,000 </a:t>
            </a:r>
            <a:r>
              <a:rPr lang="hr-HR" dirty="0"/>
              <a:t>tons</a:t>
            </a:r>
          </a:p>
          <a:p>
            <a:endParaRPr lang="hr-HR" dirty="0"/>
          </a:p>
          <a:p>
            <a:r>
              <a:rPr lang="hr-HR" dirty="0"/>
              <a:t>110 stories</a:t>
            </a:r>
          </a:p>
          <a:p>
            <a:endParaRPr lang="hr-HR" dirty="0"/>
          </a:p>
          <a:p>
            <a:r>
              <a:rPr lang="hr-HR" dirty="0"/>
              <a:t>99 </a:t>
            </a:r>
            <a:r>
              <a:rPr lang="hr-HR" dirty="0" smtClean="0"/>
              <a:t>elevators</a:t>
            </a:r>
          </a:p>
          <a:p>
            <a:endParaRPr lang="hr-HR" dirty="0"/>
          </a:p>
          <a:p>
            <a:r>
              <a:rPr lang="hr-HR" dirty="0" smtClean="0"/>
              <a:t>21800 windows</a:t>
            </a:r>
            <a:endParaRPr lang="hr-HR" dirty="0"/>
          </a:p>
          <a:p>
            <a:endParaRPr lang="hr-HR" dirty="0"/>
          </a:p>
        </p:txBody>
      </p:sp>
      <p:pic>
        <p:nvPicPr>
          <p:cNvPr id="2050" name="Picture 2" descr="https://upload.wikimedia.org/wikipedia/commons/c/c5/World_Trade_Center,_New_York_City_-_aerial_view_(March_200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888" y="296732"/>
            <a:ext cx="4431989" cy="626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38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7412" name="Picture 4" descr="http://thesmokingcupcake.files.wordpress.com/2010/01/minor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912" y="219074"/>
            <a:ext cx="481965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https://dylens.files.wordpress.com/2011/09/07-09-11-0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55" y="219074"/>
            <a:ext cx="5476875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https://philebersole.files.wordpress.com/2010/08/worldtrade-sul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315" y="2963485"/>
            <a:ext cx="2619375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http://3.bp.blogspot.com/_4trUpnC7dQI/STYbZuRQBTI/AAAAAAAAAEE/ybbIWgpFYDE/s400/ed_tradecenter_befo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476" y="3083521"/>
            <a:ext cx="24479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4" name="Picture 16" descr="https://upload.wikimedia.org/wikipedia/commons/6/60/Roof_hafez_tom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529" y="3540233"/>
            <a:ext cx="4330194" cy="324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74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2530" name="Picture 2" descr="http://www.worldfortravel.com/wp-content/uploads/2015/01/Big-King-Fahd-International-Airpo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162" y="172015"/>
            <a:ext cx="7468634" cy="657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88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8434" name="Picture 2" descr="http://shorenstein.com/wp-content/files_mf/wshea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365" y="375719"/>
            <a:ext cx="71913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activerain.com/image_store/uploads/1/3/8/5/5/ar1316540082558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912" y="2236473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://www.fotomadrid.com/fotos/dscn199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55" y="3369657"/>
            <a:ext cx="5065571" cy="379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57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9458" name="Picture 2" descr="http://historicbuildingarchives.com/wp-content/uploads/2013/03/188246_484842068230673_38853858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20" y="186460"/>
            <a:ext cx="4425478" cy="662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synagogues360.org/pics/united_states_074/addimages/united_states_074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054" y="329726"/>
            <a:ext cx="5314383" cy="379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://www.chicagocondofinder.com/images/the_montgomery_2_5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290" y="3500391"/>
            <a:ext cx="487680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81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Prefabricated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122" name="Picture 2" descr="http://911research.wtc7.net/wtc/evidence/photos/docs/enr/construction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262" y="1315754"/>
            <a:ext cx="8004914" cy="450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81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444</TotalTime>
  <Words>106</Words>
  <Application>Microsoft Office PowerPoint</Application>
  <PresentationFormat>Widescreen</PresentationFormat>
  <Paragraphs>44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Century Gothic</vt:lpstr>
      <vt:lpstr>Wingdings 3</vt:lpstr>
      <vt:lpstr>Wisp</vt:lpstr>
      <vt:lpstr>Twin Towers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Prefabricated components</vt:lpstr>
      <vt:lpstr>Mounting construction</vt:lpstr>
      <vt:lpstr>-Tube frame concept</vt:lpstr>
      <vt:lpstr>PowerPoint Presentation</vt:lpstr>
      <vt:lpstr>PowerPoint Presentation</vt:lpstr>
      <vt:lpstr>PowerPoint Presentation</vt:lpstr>
      <vt:lpstr>Vierendel trusses</vt:lpstr>
      <vt:lpstr>PowerPoint Presentation</vt:lpstr>
      <vt:lpstr>PowerPoint Presentation</vt:lpstr>
      <vt:lpstr>PowerPoint Presentation</vt:lpstr>
      <vt:lpstr>11th September, 2001 Also known as „9/11”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After 9/11 ( north tower )</vt:lpstr>
      <vt:lpstr>PowerPoint Presentation</vt:lpstr>
      <vt:lpstr>South tower ( 2010 – 2020 ? )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Twin Towers</dc:title>
  <dc:creator>Robert Tomić</dc:creator>
  <cp:lastModifiedBy>korisnik</cp:lastModifiedBy>
  <cp:revision>20</cp:revision>
  <dcterms:created xsi:type="dcterms:W3CDTF">2016-01-16T21:36:43Z</dcterms:created>
  <dcterms:modified xsi:type="dcterms:W3CDTF">2018-03-23T09:37:08Z</dcterms:modified>
</cp:coreProperties>
</file>