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C"/>
    <a:srgbClr val="646567"/>
    <a:srgbClr val="2D3534"/>
    <a:srgbClr val="505354"/>
    <a:srgbClr val="22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EBCF-5AB9-4EC9-BF8E-18F52540908D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D4F1-C9A2-4ED9-8BA7-7F4127F5FE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011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9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606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56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579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670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371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62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401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733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40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9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9BEB-7700-44AE-8F75-F578C6929AB1}" type="datetimeFigureOut">
              <a:rPr lang="hr-HR" smtClean="0"/>
              <a:t>5.7.2022.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CDBA7-4948-491E-9D4C-F0A2635D32C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807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380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99012" y="0"/>
            <a:ext cx="48664" cy="61763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70461" y="3666421"/>
            <a:ext cx="11621539" cy="1875454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/>
              <a:t>PREDLOŽAK ZA IZRADU PREZENTACIJE ZA ZAJEDNIČKE TEMELJE [Naziv Rada]</a:t>
            </a:r>
          </a:p>
          <a:p>
            <a:r>
              <a:rPr lang="hr-HR" b="1" dirty="0"/>
              <a:t>Paper title in English [Naziv rada]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570460" y="5541875"/>
            <a:ext cx="11621539" cy="63448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/>
              <a:t>Prvi autor, Drugi autor, Treći autor [Autori]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073804" y="2216332"/>
            <a:ext cx="32669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00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hr-HR" sz="10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76553" y="2216332"/>
            <a:ext cx="32669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00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</a:t>
            </a:r>
            <a:endParaRPr lang="hr-HR" sz="10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4172715-2CAF-4500-BF59-D1A3FF214DF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1" r="57797" b="12528"/>
          <a:stretch/>
        </p:blipFill>
        <p:spPr>
          <a:xfrm>
            <a:off x="9196589" y="3666420"/>
            <a:ext cx="2752275" cy="18754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2CB785-93CE-4556-9CF7-00C93F220B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249" y="243091"/>
            <a:ext cx="398606" cy="3986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DC8D34-8B38-4F77-9660-D1FD27BFE39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75" y="86929"/>
            <a:ext cx="710930" cy="71093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690D9BE-8355-407E-A507-509409E93716}"/>
              </a:ext>
            </a:extLst>
          </p:cNvPr>
          <p:cNvSpPr txBox="1"/>
          <p:nvPr/>
        </p:nvSpPr>
        <p:spPr>
          <a:xfrm>
            <a:off x="1420405" y="211561"/>
            <a:ext cx="1511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" dirty="0">
                <a:solidFill>
                  <a:schemeClr val="bg1"/>
                </a:solidFill>
                <a:latin typeface="Century Gothic" panose="020B0502020202020204" pitchFamily="34" charset="0"/>
              </a:rPr>
              <a:t>Sveučilište Josipa Jurja</a:t>
            </a:r>
          </a:p>
          <a:p>
            <a:r>
              <a:rPr lang="hr-HR" sz="600" dirty="0">
                <a:solidFill>
                  <a:schemeClr val="bg1"/>
                </a:solidFill>
                <a:latin typeface="Century Gothic" panose="020B0502020202020204" pitchFamily="34" charset="0"/>
              </a:rPr>
              <a:t>Strossmayera u Osijeku</a:t>
            </a:r>
          </a:p>
          <a:p>
            <a:r>
              <a:rPr lang="hr-HR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Građevinski i arhitektonski </a:t>
            </a:r>
          </a:p>
          <a:p>
            <a:r>
              <a:rPr lang="hr-HR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Fakultet Osijek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5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380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99012" y="0"/>
            <a:ext cx="48664" cy="61763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70461" y="1092200"/>
            <a:ext cx="11621539" cy="508415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6688" y="1482636"/>
            <a:ext cx="82271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/>
              <a:t>PREDLOŽAK ZA IZRADU PREZENTACIJE ZA ZAJEDNIČKE TEMELJE </a:t>
            </a:r>
          </a:p>
          <a:p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/>
              <a:t>PREPORUČENA VELIČINA FONTA </a:t>
            </a:r>
            <a:r>
              <a:rPr lang="hr-HR" sz="2400" b="1" dirty="0" smtClean="0"/>
              <a:t>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/>
              <a:t>SLAJD 2 I 3 SU DANI SAMO KAO PRIMJER MOGUĆEG IZGLEDA SLAJDA, DOPUŠTEN JE I VLASTITI DIZAJN ZA SVE SLAJDOVE OSIM NASLOVNOG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/>
              <a:t>NA SVAKI SLAJD UKLJUČITI NAZIV RADA I LOGO ZAJEDNIČKIH TEMELJA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60422" y="137513"/>
            <a:ext cx="8149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PREDLOŽAK ZA IZRADU PREZENTACIJE ZA ZAJEDNIČKE TEMELJE [Naziv Rada]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506845"/>
            <a:ext cx="8472714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2</a:t>
            </a:fld>
            <a:endParaRPr lang="hr-HR"/>
          </a:p>
        </p:txBody>
      </p:sp>
      <p:sp>
        <p:nvSpPr>
          <p:cNvPr id="24" name="Rectangle 23"/>
          <p:cNvSpPr/>
          <p:nvPr/>
        </p:nvSpPr>
        <p:spPr>
          <a:xfrm>
            <a:off x="11263907" y="617121"/>
            <a:ext cx="11517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ZT 2022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43FEF8-0DA9-4EC2-8862-F19C3E5FF1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1" r="57797" b="12528"/>
          <a:stretch/>
        </p:blipFill>
        <p:spPr>
          <a:xfrm>
            <a:off x="10836882" y="643370"/>
            <a:ext cx="427025" cy="2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8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9012" y="0"/>
            <a:ext cx="48664" cy="61763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70461" y="1092200"/>
            <a:ext cx="5296939" cy="508415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6688" y="1482636"/>
            <a:ext cx="4842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/>
              <a:t>PREDLOŽAK ZA IZRADU PREZENTACIJE ZA ZAJEDNIČKE TEMELJE </a:t>
            </a:r>
          </a:p>
          <a:p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/>
              <a:t>PREPORUČENA VELIČINA FONTA 24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60422" y="137513"/>
            <a:ext cx="8149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PREDLOŽAK ZA IZRADU PREZENTACIJE ZA ZAJEDNIČKE TEMELJE [Naziv Rada]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506845"/>
            <a:ext cx="8472714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CDBA7-4948-491E-9D4C-F0A2635D32C5}" type="slidenum">
              <a:rPr lang="hr-HR" smtClean="0"/>
              <a:t>3</a:t>
            </a:fld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1263907" y="617121"/>
            <a:ext cx="11517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ZT 2022</a:t>
            </a:r>
            <a:endParaRPr lang="hr-HR" sz="16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90185" y="1092200"/>
            <a:ext cx="5296939" cy="5084156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5F2EE7-6E5F-40FD-B8B7-5134CC708B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1" r="57797" b="12528"/>
          <a:stretch/>
        </p:blipFill>
        <p:spPr>
          <a:xfrm>
            <a:off x="10836882" y="643370"/>
            <a:ext cx="427025" cy="2909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60276" y="1482636"/>
            <a:ext cx="47567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/>
              <a:t>SLAJD 2 I 3 SU DANI SAMO KAO PRIMJER MOGUĆEG </a:t>
            </a:r>
            <a:r>
              <a:rPr lang="hr-HR" sz="2400" b="1" dirty="0" smtClean="0"/>
              <a:t>IZGLEDA, </a:t>
            </a:r>
            <a:r>
              <a:rPr lang="hr-HR" sz="2400" b="1" dirty="0"/>
              <a:t>DOPUŠTEN JE I VLASTITI DIZAJN ZA SVE SLAJDOVE OSIM NASLOVNOG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/>
              <a:t>NA SVAKI SLAJD UKLJUČITI NAZIV RADA I LOGO ZAJEDNIČKIH TEMELJA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421773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mteni</dc:creator>
  <cp:lastModifiedBy>mteni</cp:lastModifiedBy>
  <cp:revision>15</cp:revision>
  <dcterms:created xsi:type="dcterms:W3CDTF">2022-06-15T11:56:48Z</dcterms:created>
  <dcterms:modified xsi:type="dcterms:W3CDTF">2022-07-05T11:56:05Z</dcterms:modified>
</cp:coreProperties>
</file>